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71" r:id="rId5"/>
    <p:sldId id="269" r:id="rId6"/>
    <p:sldId id="274" r:id="rId7"/>
    <p:sldId id="284" r:id="rId8"/>
    <p:sldId id="280" r:id="rId9"/>
    <p:sldId id="276" r:id="rId10"/>
    <p:sldId id="282" r:id="rId11"/>
    <p:sldId id="275" r:id="rId12"/>
    <p:sldId id="298" r:id="rId13"/>
    <p:sldId id="277" r:id="rId14"/>
    <p:sldId id="299" r:id="rId15"/>
    <p:sldId id="288" r:id="rId16"/>
    <p:sldId id="300" r:id="rId17"/>
    <p:sldId id="283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6FB"/>
    <a:srgbClr val="0066CC"/>
    <a:srgbClr val="73FD00"/>
    <a:srgbClr val="F27B9D"/>
    <a:srgbClr val="F8CBAD"/>
    <a:srgbClr val="D4F4C3"/>
    <a:srgbClr val="F8D363"/>
    <a:srgbClr val="FFDA66"/>
    <a:srgbClr val="FFFF00"/>
    <a:srgbClr val="FFDC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89B387-5530-4234-9654-FE7F09520284}" v="82" dt="2025-06-10T08:29:36.3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16" autoAdjust="0"/>
    <p:restoredTop sz="92127" autoAdjust="0"/>
  </p:normalViewPr>
  <p:slideViewPr>
    <p:cSldViewPr snapToGrid="0">
      <p:cViewPr varScale="1">
        <p:scale>
          <a:sx n="102" d="100"/>
          <a:sy n="102" d="100"/>
        </p:scale>
        <p:origin x="144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dur Rahman" userId="afcf6155-55d6-4f1b-841e-17ec0264313c" providerId="ADAL" clId="{F389B387-5530-4234-9654-FE7F09520284}"/>
    <pc:docChg chg="undo redo custSel addSld delSld modSld">
      <pc:chgData name="Shidur Rahman" userId="afcf6155-55d6-4f1b-841e-17ec0264313c" providerId="ADAL" clId="{F389B387-5530-4234-9654-FE7F09520284}" dt="2025-06-10T08:37:27.183" v="1051" actId="1076"/>
      <pc:docMkLst>
        <pc:docMk/>
      </pc:docMkLst>
      <pc:sldChg chg="addSp delSp modSp mod">
        <pc:chgData name="Shidur Rahman" userId="afcf6155-55d6-4f1b-841e-17ec0264313c" providerId="ADAL" clId="{F389B387-5530-4234-9654-FE7F09520284}" dt="2025-06-08T14:55:17.311" v="894" actId="20577"/>
        <pc:sldMkLst>
          <pc:docMk/>
          <pc:sldMk cId="206205180" sldId="256"/>
        </pc:sldMkLst>
        <pc:spChg chg="mod">
          <ac:chgData name="Shidur Rahman" userId="afcf6155-55d6-4f1b-841e-17ec0264313c" providerId="ADAL" clId="{F389B387-5530-4234-9654-FE7F09520284}" dt="2025-06-08T14:52:39.704" v="882" actId="20577"/>
          <ac:spMkLst>
            <pc:docMk/>
            <pc:sldMk cId="206205180" sldId="256"/>
            <ac:spMk id="2" creationId="{CB8924C1-3B51-51FD-FAC5-B85F2F7A950C}"/>
          </ac:spMkLst>
        </pc:spChg>
        <pc:spChg chg="mod">
          <ac:chgData name="Shidur Rahman" userId="afcf6155-55d6-4f1b-841e-17ec0264313c" providerId="ADAL" clId="{F389B387-5530-4234-9654-FE7F09520284}" dt="2025-06-03T11:23:43.263" v="157" actId="14100"/>
          <ac:spMkLst>
            <pc:docMk/>
            <pc:sldMk cId="206205180" sldId="256"/>
            <ac:spMk id="3" creationId="{B147D91C-90F5-D1C5-245C-12527A27B5FC}"/>
          </ac:spMkLst>
        </pc:spChg>
        <pc:spChg chg="mod">
          <ac:chgData name="Shidur Rahman" userId="afcf6155-55d6-4f1b-841e-17ec0264313c" providerId="ADAL" clId="{F389B387-5530-4234-9654-FE7F09520284}" dt="2025-06-08T14:48:12.259" v="811" actId="255"/>
          <ac:spMkLst>
            <pc:docMk/>
            <pc:sldMk cId="206205180" sldId="256"/>
            <ac:spMk id="4" creationId="{5DF503F1-2879-2DA9-3422-066F54EEF606}"/>
          </ac:spMkLst>
        </pc:spChg>
        <pc:spChg chg="add mod">
          <ac:chgData name="Shidur Rahman" userId="afcf6155-55d6-4f1b-841e-17ec0264313c" providerId="ADAL" clId="{F389B387-5530-4234-9654-FE7F09520284}" dt="2025-06-08T14:55:17.311" v="894" actId="20577"/>
          <ac:spMkLst>
            <pc:docMk/>
            <pc:sldMk cId="206205180" sldId="256"/>
            <ac:spMk id="11" creationId="{B4A6402D-204B-29D2-17F2-35B36754071D}"/>
          </ac:spMkLst>
        </pc:spChg>
        <pc:picChg chg="add mod">
          <ac:chgData name="Shidur Rahman" userId="afcf6155-55d6-4f1b-841e-17ec0264313c" providerId="ADAL" clId="{F389B387-5530-4234-9654-FE7F09520284}" dt="2025-06-03T11:24:08.733" v="161" actId="1076"/>
          <ac:picMkLst>
            <pc:docMk/>
            <pc:sldMk cId="206205180" sldId="256"/>
            <ac:picMk id="8" creationId="{EEE7C855-1BE0-AFF8-D1BE-78E16494BD75}"/>
          </ac:picMkLst>
        </pc:picChg>
      </pc:sldChg>
      <pc:sldChg chg="addSp delSp modSp mod">
        <pc:chgData name="Shidur Rahman" userId="afcf6155-55d6-4f1b-841e-17ec0264313c" providerId="ADAL" clId="{F389B387-5530-4234-9654-FE7F09520284}" dt="2025-06-10T07:49:47.596" v="1024" actId="20577"/>
        <pc:sldMkLst>
          <pc:docMk/>
          <pc:sldMk cId="733782264" sldId="257"/>
        </pc:sldMkLst>
        <pc:spChg chg="mod">
          <ac:chgData name="Shidur Rahman" userId="afcf6155-55d6-4f1b-841e-17ec0264313c" providerId="ADAL" clId="{F389B387-5530-4234-9654-FE7F09520284}" dt="2025-06-08T11:48:42.197" v="665" actId="255"/>
          <ac:spMkLst>
            <pc:docMk/>
            <pc:sldMk cId="733782264" sldId="257"/>
            <ac:spMk id="2" creationId="{70B35B41-0021-293C-5085-8166420576DD}"/>
          </ac:spMkLst>
        </pc:spChg>
        <pc:spChg chg="mod">
          <ac:chgData name="Shidur Rahman" userId="afcf6155-55d6-4f1b-841e-17ec0264313c" providerId="ADAL" clId="{F389B387-5530-4234-9654-FE7F09520284}" dt="2025-06-05T17:31:47.810" v="644" actId="20577"/>
          <ac:spMkLst>
            <pc:docMk/>
            <pc:sldMk cId="733782264" sldId="257"/>
            <ac:spMk id="3" creationId="{FCEE4F12-3B31-3CF8-E814-46D66620D99E}"/>
          </ac:spMkLst>
        </pc:spChg>
        <pc:spChg chg="mod">
          <ac:chgData name="Shidur Rahman" userId="afcf6155-55d6-4f1b-841e-17ec0264313c" providerId="ADAL" clId="{F389B387-5530-4234-9654-FE7F09520284}" dt="2025-06-10T07:49:47.596" v="1024" actId="20577"/>
          <ac:spMkLst>
            <pc:docMk/>
            <pc:sldMk cId="733782264" sldId="257"/>
            <ac:spMk id="4" creationId="{13C6B6C3-0FE6-BBCE-80AE-5D531F95C6A6}"/>
          </ac:spMkLst>
        </pc:spChg>
      </pc:sldChg>
      <pc:sldChg chg="addSp delSp modSp mod">
        <pc:chgData name="Shidur Rahman" userId="afcf6155-55d6-4f1b-841e-17ec0264313c" providerId="ADAL" clId="{F389B387-5530-4234-9654-FE7F09520284}" dt="2025-06-08T11:48:55.564" v="667" actId="255"/>
        <pc:sldMkLst>
          <pc:docMk/>
          <pc:sldMk cId="772783186" sldId="269"/>
        </pc:sldMkLst>
        <pc:spChg chg="mod">
          <ac:chgData name="Shidur Rahman" userId="afcf6155-55d6-4f1b-841e-17ec0264313c" providerId="ADAL" clId="{F389B387-5530-4234-9654-FE7F09520284}" dt="2025-06-08T11:48:55.564" v="667" actId="255"/>
          <ac:spMkLst>
            <pc:docMk/>
            <pc:sldMk cId="772783186" sldId="269"/>
            <ac:spMk id="2" creationId="{1934267A-67A4-F046-8D02-B0A08B2BE132}"/>
          </ac:spMkLst>
        </pc:spChg>
        <pc:spChg chg="mod">
          <ac:chgData name="Shidur Rahman" userId="afcf6155-55d6-4f1b-841e-17ec0264313c" providerId="ADAL" clId="{F389B387-5530-4234-9654-FE7F09520284}" dt="2025-06-05T17:31:30.953" v="636" actId="20577"/>
          <ac:spMkLst>
            <pc:docMk/>
            <pc:sldMk cId="772783186" sldId="269"/>
            <ac:spMk id="4" creationId="{A5C6F285-21ED-FB2E-3638-ACE817B8106F}"/>
          </ac:spMkLst>
        </pc:spChg>
      </pc:sldChg>
      <pc:sldChg chg="addSp delSp modSp mod modNotesTx">
        <pc:chgData name="Shidur Rahman" userId="afcf6155-55d6-4f1b-841e-17ec0264313c" providerId="ADAL" clId="{F389B387-5530-4234-9654-FE7F09520284}" dt="2025-06-10T07:59:02.334" v="1029" actId="1076"/>
        <pc:sldMkLst>
          <pc:docMk/>
          <pc:sldMk cId="836986320" sldId="271"/>
        </pc:sldMkLst>
        <pc:spChg chg="mod">
          <ac:chgData name="Shidur Rahman" userId="afcf6155-55d6-4f1b-841e-17ec0264313c" providerId="ADAL" clId="{F389B387-5530-4234-9654-FE7F09520284}" dt="2025-06-08T11:48:47.774" v="666" actId="255"/>
          <ac:spMkLst>
            <pc:docMk/>
            <pc:sldMk cId="836986320" sldId="271"/>
            <ac:spMk id="2" creationId="{70B35B41-0021-293C-5085-8166420576DD}"/>
          </ac:spMkLst>
        </pc:spChg>
        <pc:spChg chg="mod">
          <ac:chgData name="Shidur Rahman" userId="afcf6155-55d6-4f1b-841e-17ec0264313c" providerId="ADAL" clId="{F389B387-5530-4234-9654-FE7F09520284}" dt="2025-06-10T07:59:02.334" v="1029" actId="1076"/>
          <ac:spMkLst>
            <pc:docMk/>
            <pc:sldMk cId="836986320" sldId="271"/>
            <ac:spMk id="3" creationId="{E9E7BC32-C320-F05A-B2D3-A46AF8AE1506}"/>
          </ac:spMkLst>
        </pc:spChg>
        <pc:spChg chg="add del mod">
          <ac:chgData name="Shidur Rahman" userId="afcf6155-55d6-4f1b-841e-17ec0264313c" providerId="ADAL" clId="{F389B387-5530-4234-9654-FE7F09520284}" dt="2025-06-05T17:31:40.292" v="641" actId="20577"/>
          <ac:spMkLst>
            <pc:docMk/>
            <pc:sldMk cId="836986320" sldId="271"/>
            <ac:spMk id="5" creationId="{768032B8-C88D-B047-4290-5E1FFE59FD80}"/>
          </ac:spMkLst>
        </pc:spChg>
        <pc:spChg chg="mod">
          <ac:chgData name="Shidur Rahman" userId="afcf6155-55d6-4f1b-841e-17ec0264313c" providerId="ADAL" clId="{F389B387-5530-4234-9654-FE7F09520284}" dt="2025-06-10T07:53:19.766" v="1026" actId="164"/>
          <ac:spMkLst>
            <pc:docMk/>
            <pc:sldMk cId="836986320" sldId="271"/>
            <ac:spMk id="42" creationId="{3572C296-9FC0-BDE6-546B-B7C40100575D}"/>
          </ac:spMkLst>
        </pc:spChg>
        <pc:grpChg chg="add mod">
          <ac:chgData name="Shidur Rahman" userId="afcf6155-55d6-4f1b-841e-17ec0264313c" providerId="ADAL" clId="{F389B387-5530-4234-9654-FE7F09520284}" dt="2025-06-10T07:53:25.719" v="1027" actId="1076"/>
          <ac:grpSpMkLst>
            <pc:docMk/>
            <pc:sldMk cId="836986320" sldId="271"/>
            <ac:grpSpMk id="6" creationId="{AEE7C1A9-BAE6-4429-7B63-A38ABB6FBBB8}"/>
          </ac:grpSpMkLst>
        </pc:grpChg>
        <pc:picChg chg="mod">
          <ac:chgData name="Shidur Rahman" userId="afcf6155-55d6-4f1b-841e-17ec0264313c" providerId="ADAL" clId="{F389B387-5530-4234-9654-FE7F09520284}" dt="2025-06-10T07:53:19.766" v="1026" actId="164"/>
          <ac:picMkLst>
            <pc:docMk/>
            <pc:sldMk cId="836986320" sldId="271"/>
            <ac:picMk id="40" creationId="{C27184BC-28CC-A781-FADF-636BDAE6EF8F}"/>
          </ac:picMkLst>
        </pc:picChg>
      </pc:sldChg>
      <pc:sldChg chg="addSp delSp modSp mod">
        <pc:chgData name="Shidur Rahman" userId="afcf6155-55d6-4f1b-841e-17ec0264313c" providerId="ADAL" clId="{F389B387-5530-4234-9654-FE7F09520284}" dt="2025-06-08T11:48:30.999" v="664" actId="1076"/>
        <pc:sldMkLst>
          <pc:docMk/>
          <pc:sldMk cId="2285763326" sldId="274"/>
        </pc:sldMkLst>
        <pc:spChg chg="mod">
          <ac:chgData name="Shidur Rahman" userId="afcf6155-55d6-4f1b-841e-17ec0264313c" providerId="ADAL" clId="{F389B387-5530-4234-9654-FE7F09520284}" dt="2025-06-08T11:48:30.999" v="664" actId="1076"/>
          <ac:spMkLst>
            <pc:docMk/>
            <pc:sldMk cId="2285763326" sldId="274"/>
            <ac:spMk id="2" creationId="{1934267A-67A4-F046-8D02-B0A08B2BE132}"/>
          </ac:spMkLst>
        </pc:spChg>
        <pc:spChg chg="mod">
          <ac:chgData name="Shidur Rahman" userId="afcf6155-55d6-4f1b-841e-17ec0264313c" providerId="ADAL" clId="{F389B387-5530-4234-9654-FE7F09520284}" dt="2025-06-08T11:29:56.303" v="653" actId="1076"/>
          <ac:spMkLst>
            <pc:docMk/>
            <pc:sldMk cId="2285763326" sldId="274"/>
            <ac:spMk id="4" creationId="{0EF2C85B-B5BA-A078-EF21-EC0A9915D323}"/>
          </ac:spMkLst>
        </pc:spChg>
        <pc:spChg chg="mod topLvl">
          <ac:chgData name="Shidur Rahman" userId="afcf6155-55d6-4f1b-841e-17ec0264313c" providerId="ADAL" clId="{F389B387-5530-4234-9654-FE7F09520284}" dt="2025-06-05T16:54:56.220" v="465" actId="165"/>
          <ac:spMkLst>
            <pc:docMk/>
            <pc:sldMk cId="2285763326" sldId="274"/>
            <ac:spMk id="6" creationId="{C071A2D2-912E-3985-A5A8-7ED1E3F1EC6B}"/>
          </ac:spMkLst>
        </pc:spChg>
        <pc:spChg chg="mod topLvl">
          <ac:chgData name="Shidur Rahman" userId="afcf6155-55d6-4f1b-841e-17ec0264313c" providerId="ADAL" clId="{F389B387-5530-4234-9654-FE7F09520284}" dt="2025-06-05T16:54:56.220" v="465" actId="165"/>
          <ac:spMkLst>
            <pc:docMk/>
            <pc:sldMk cId="2285763326" sldId="274"/>
            <ac:spMk id="7" creationId="{C96A5D6C-2609-5925-A619-56ADBF21DE7A}"/>
          </ac:spMkLst>
        </pc:spChg>
        <pc:spChg chg="mod">
          <ac:chgData name="Shidur Rahman" userId="afcf6155-55d6-4f1b-841e-17ec0264313c" providerId="ADAL" clId="{F389B387-5530-4234-9654-FE7F09520284}" dt="2025-06-05T17:31:25.826" v="633" actId="20577"/>
          <ac:spMkLst>
            <pc:docMk/>
            <pc:sldMk cId="2285763326" sldId="274"/>
            <ac:spMk id="11" creationId="{4B950239-501C-3824-4B24-872C51931814}"/>
          </ac:spMkLst>
        </pc:spChg>
        <pc:spChg chg="add mod">
          <ac:chgData name="Shidur Rahman" userId="afcf6155-55d6-4f1b-841e-17ec0264313c" providerId="ADAL" clId="{F389B387-5530-4234-9654-FE7F09520284}" dt="2025-06-05T16:59:48.050" v="486" actId="207"/>
          <ac:spMkLst>
            <pc:docMk/>
            <pc:sldMk cId="2285763326" sldId="274"/>
            <ac:spMk id="19" creationId="{05357A93-3D4D-6797-C2BD-AF68C8834680}"/>
          </ac:spMkLst>
        </pc:spChg>
        <pc:spChg chg="add mod">
          <ac:chgData name="Shidur Rahman" userId="afcf6155-55d6-4f1b-841e-17ec0264313c" providerId="ADAL" clId="{F389B387-5530-4234-9654-FE7F09520284}" dt="2025-06-05T16:56:50.339" v="483" actId="1076"/>
          <ac:spMkLst>
            <pc:docMk/>
            <pc:sldMk cId="2285763326" sldId="274"/>
            <ac:spMk id="20" creationId="{19850F2B-F745-A41B-5498-B8400133EE30}"/>
          </ac:spMkLst>
        </pc:spChg>
        <pc:spChg chg="add mod">
          <ac:chgData name="Shidur Rahman" userId="afcf6155-55d6-4f1b-841e-17ec0264313c" providerId="ADAL" clId="{F389B387-5530-4234-9654-FE7F09520284}" dt="2025-06-05T16:56:43.294" v="481" actId="1076"/>
          <ac:spMkLst>
            <pc:docMk/>
            <pc:sldMk cId="2285763326" sldId="274"/>
            <ac:spMk id="21" creationId="{F2322598-9DA5-F2CB-1A3B-6BB7460C03AD}"/>
          </ac:spMkLst>
        </pc:spChg>
        <pc:spChg chg="add mod">
          <ac:chgData name="Shidur Rahman" userId="afcf6155-55d6-4f1b-841e-17ec0264313c" providerId="ADAL" clId="{F389B387-5530-4234-9654-FE7F09520284}" dt="2025-06-05T16:56:53.314" v="484" actId="1076"/>
          <ac:spMkLst>
            <pc:docMk/>
            <pc:sldMk cId="2285763326" sldId="274"/>
            <ac:spMk id="22" creationId="{792BA2AF-0F2A-7064-0F9B-71163D2719D3}"/>
          </ac:spMkLst>
        </pc:spChg>
        <pc:grpChg chg="add del mod">
          <ac:chgData name="Shidur Rahman" userId="afcf6155-55d6-4f1b-841e-17ec0264313c" providerId="ADAL" clId="{F389B387-5530-4234-9654-FE7F09520284}" dt="2025-06-05T16:54:56.220" v="465" actId="165"/>
          <ac:grpSpMkLst>
            <pc:docMk/>
            <pc:sldMk cId="2285763326" sldId="274"/>
            <ac:grpSpMk id="3" creationId="{FF136BD1-8A1C-C493-1693-B17B43544701}"/>
          </ac:grpSpMkLst>
        </pc:grpChg>
        <pc:grpChg chg="mod topLvl">
          <ac:chgData name="Shidur Rahman" userId="afcf6155-55d6-4f1b-841e-17ec0264313c" providerId="ADAL" clId="{F389B387-5530-4234-9654-FE7F09520284}" dt="2025-06-05T16:54:56.220" v="465" actId="165"/>
          <ac:grpSpMkLst>
            <pc:docMk/>
            <pc:sldMk cId="2285763326" sldId="274"/>
            <ac:grpSpMk id="5" creationId="{1334DC6E-7D72-26D0-D8C4-CCC631E38173}"/>
          </ac:grpSpMkLst>
        </pc:grpChg>
        <pc:grpChg chg="mod">
          <ac:chgData name="Shidur Rahman" userId="afcf6155-55d6-4f1b-841e-17ec0264313c" providerId="ADAL" clId="{F389B387-5530-4234-9654-FE7F09520284}" dt="2025-06-05T16:54:56.220" v="465" actId="165"/>
          <ac:grpSpMkLst>
            <pc:docMk/>
            <pc:sldMk cId="2285763326" sldId="274"/>
            <ac:grpSpMk id="12" creationId="{8352DCAB-2336-2177-1637-15605DD2A9C0}"/>
          </ac:grpSpMkLst>
        </pc:grpChg>
        <pc:picChg chg="mod">
          <ac:chgData name="Shidur Rahman" userId="afcf6155-55d6-4f1b-841e-17ec0264313c" providerId="ADAL" clId="{F389B387-5530-4234-9654-FE7F09520284}" dt="2025-06-05T16:54:56.220" v="465" actId="165"/>
          <ac:picMkLst>
            <pc:docMk/>
            <pc:sldMk cId="2285763326" sldId="274"/>
            <ac:picMk id="10" creationId="{A1D4E840-B4CC-CC53-C4AE-C68EFE88CFB2}"/>
          </ac:picMkLst>
        </pc:picChg>
        <pc:picChg chg="add del mod">
          <ac:chgData name="Shidur Rahman" userId="afcf6155-55d6-4f1b-841e-17ec0264313c" providerId="ADAL" clId="{F389B387-5530-4234-9654-FE7F09520284}" dt="2025-06-05T16:55:03.075" v="466" actId="1076"/>
          <ac:picMkLst>
            <pc:docMk/>
            <pc:sldMk cId="2285763326" sldId="274"/>
            <ac:picMk id="13" creationId="{22896858-246B-96A9-8F59-FC94207EF1B2}"/>
          </ac:picMkLst>
        </pc:picChg>
        <pc:picChg chg="mod">
          <ac:chgData name="Shidur Rahman" userId="afcf6155-55d6-4f1b-841e-17ec0264313c" providerId="ADAL" clId="{F389B387-5530-4234-9654-FE7F09520284}" dt="2025-06-05T16:56:10.181" v="474" actId="1582"/>
          <ac:picMkLst>
            <pc:docMk/>
            <pc:sldMk cId="2285763326" sldId="274"/>
            <ac:picMk id="14" creationId="{C778DFF4-94C3-952C-42E6-EC23B5ED8E12}"/>
          </ac:picMkLst>
        </pc:picChg>
        <pc:picChg chg="mod">
          <ac:chgData name="Shidur Rahman" userId="afcf6155-55d6-4f1b-841e-17ec0264313c" providerId="ADAL" clId="{F389B387-5530-4234-9654-FE7F09520284}" dt="2025-06-05T16:56:27.030" v="478" actId="1582"/>
          <ac:picMkLst>
            <pc:docMk/>
            <pc:sldMk cId="2285763326" sldId="274"/>
            <ac:picMk id="15" creationId="{DF4B0CAD-71BB-F2F5-ED1C-37395D513F40}"/>
          </ac:picMkLst>
        </pc:picChg>
        <pc:picChg chg="mod">
          <ac:chgData name="Shidur Rahman" userId="afcf6155-55d6-4f1b-841e-17ec0264313c" providerId="ADAL" clId="{F389B387-5530-4234-9654-FE7F09520284}" dt="2025-06-05T16:56:37.231" v="480" actId="1582"/>
          <ac:picMkLst>
            <pc:docMk/>
            <pc:sldMk cId="2285763326" sldId="274"/>
            <ac:picMk id="16" creationId="{FD32C389-90C3-F369-49AD-A8AEE4357E7E}"/>
          </ac:picMkLst>
        </pc:picChg>
      </pc:sldChg>
      <pc:sldChg chg="addSp delSp modSp mod">
        <pc:chgData name="Shidur Rahman" userId="afcf6155-55d6-4f1b-841e-17ec0264313c" providerId="ADAL" clId="{F389B387-5530-4234-9654-FE7F09520284}" dt="2025-06-08T11:50:04.677" v="677" actId="255"/>
        <pc:sldMkLst>
          <pc:docMk/>
          <pc:sldMk cId="2202945929" sldId="275"/>
        </pc:sldMkLst>
        <pc:spChg chg="mod">
          <ac:chgData name="Shidur Rahman" userId="afcf6155-55d6-4f1b-841e-17ec0264313c" providerId="ADAL" clId="{F389B387-5530-4234-9654-FE7F09520284}" dt="2025-06-08T11:50:04.677" v="677" actId="255"/>
          <ac:spMkLst>
            <pc:docMk/>
            <pc:sldMk cId="2202945929" sldId="275"/>
            <ac:spMk id="2" creationId="{1934267A-67A4-F046-8D02-B0A08B2BE132}"/>
          </ac:spMkLst>
        </pc:spChg>
        <pc:spChg chg="mod">
          <ac:chgData name="Shidur Rahman" userId="afcf6155-55d6-4f1b-841e-17ec0264313c" providerId="ADAL" clId="{F389B387-5530-4234-9654-FE7F09520284}" dt="2025-06-05T17:30:54.553" v="618" actId="20577"/>
          <ac:spMkLst>
            <pc:docMk/>
            <pc:sldMk cId="2202945929" sldId="275"/>
            <ac:spMk id="3" creationId="{73402F4D-564A-746B-C961-CD797956E3BD}"/>
          </ac:spMkLst>
        </pc:spChg>
        <pc:spChg chg="mod">
          <ac:chgData name="Shidur Rahman" userId="afcf6155-55d6-4f1b-841e-17ec0264313c" providerId="ADAL" clId="{F389B387-5530-4234-9654-FE7F09520284}" dt="2025-06-05T17:22:06.906" v="528" actId="1076"/>
          <ac:spMkLst>
            <pc:docMk/>
            <pc:sldMk cId="2202945929" sldId="275"/>
            <ac:spMk id="58" creationId="{C4F11F66-08A8-2B62-7007-BA4624BA1D30}"/>
          </ac:spMkLst>
        </pc:spChg>
        <pc:picChg chg="mod">
          <ac:chgData name="Shidur Rahman" userId="afcf6155-55d6-4f1b-841e-17ec0264313c" providerId="ADAL" clId="{F389B387-5530-4234-9654-FE7F09520284}" dt="2025-06-05T17:22:12.377" v="529" actId="14100"/>
          <ac:picMkLst>
            <pc:docMk/>
            <pc:sldMk cId="2202945929" sldId="275"/>
            <ac:picMk id="4" creationId="{05485027-23F4-C890-7B11-80407F728B2A}"/>
          </ac:picMkLst>
        </pc:picChg>
      </pc:sldChg>
      <pc:sldChg chg="addSp delSp modSp mod modAnim modNotesTx">
        <pc:chgData name="Shidur Rahman" userId="afcf6155-55d6-4f1b-841e-17ec0264313c" providerId="ADAL" clId="{F389B387-5530-4234-9654-FE7F09520284}" dt="2025-06-10T08:31:31.118" v="1047" actId="948"/>
        <pc:sldMkLst>
          <pc:docMk/>
          <pc:sldMk cId="2331651383" sldId="276"/>
        </pc:sldMkLst>
        <pc:spChg chg="mod">
          <ac:chgData name="Shidur Rahman" userId="afcf6155-55d6-4f1b-841e-17ec0264313c" providerId="ADAL" clId="{F389B387-5530-4234-9654-FE7F09520284}" dt="2025-06-08T11:49:27.086" v="671" actId="1076"/>
          <ac:spMkLst>
            <pc:docMk/>
            <pc:sldMk cId="2331651383" sldId="276"/>
            <ac:spMk id="2" creationId="{E8B242E3-5D01-ACF8-938D-9B67495668C0}"/>
          </ac:spMkLst>
        </pc:spChg>
        <pc:spChg chg="mod">
          <ac:chgData name="Shidur Rahman" userId="afcf6155-55d6-4f1b-841e-17ec0264313c" providerId="ADAL" clId="{F389B387-5530-4234-9654-FE7F09520284}" dt="2025-06-05T17:31:08.417" v="624" actId="20577"/>
          <ac:spMkLst>
            <pc:docMk/>
            <pc:sldMk cId="2331651383" sldId="276"/>
            <ac:spMk id="4" creationId="{630799D6-1696-E34B-782B-367F3B1E00B6}"/>
          </ac:spMkLst>
        </pc:spChg>
        <pc:spChg chg="add mod">
          <ac:chgData name="Shidur Rahman" userId="afcf6155-55d6-4f1b-841e-17ec0264313c" providerId="ADAL" clId="{F389B387-5530-4234-9654-FE7F09520284}" dt="2025-06-10T08:29:36.337" v="1040" actId="164"/>
          <ac:spMkLst>
            <pc:docMk/>
            <pc:sldMk cId="2331651383" sldId="276"/>
            <ac:spMk id="10" creationId="{2FE9059F-DDD7-1ED6-A83A-6C9E28D5C67A}"/>
          </ac:spMkLst>
        </pc:spChg>
        <pc:spChg chg="add mod">
          <ac:chgData name="Shidur Rahman" userId="afcf6155-55d6-4f1b-841e-17ec0264313c" providerId="ADAL" clId="{F389B387-5530-4234-9654-FE7F09520284}" dt="2025-06-10T08:29:36.337" v="1040" actId="164"/>
          <ac:spMkLst>
            <pc:docMk/>
            <pc:sldMk cId="2331651383" sldId="276"/>
            <ac:spMk id="15" creationId="{C5BFAF13-0AE1-49DE-EF73-4EB32C73999D}"/>
          </ac:spMkLst>
        </pc:spChg>
        <pc:spChg chg="add mod">
          <ac:chgData name="Shidur Rahman" userId="afcf6155-55d6-4f1b-841e-17ec0264313c" providerId="ADAL" clId="{F389B387-5530-4234-9654-FE7F09520284}" dt="2025-06-08T21:40:37.353" v="993" actId="693"/>
          <ac:spMkLst>
            <pc:docMk/>
            <pc:sldMk cId="2331651383" sldId="276"/>
            <ac:spMk id="18" creationId="{230CDF8F-2DAE-684F-63BC-EF75092BB669}"/>
          </ac:spMkLst>
        </pc:spChg>
        <pc:spChg chg="add mod">
          <ac:chgData name="Shidur Rahman" userId="afcf6155-55d6-4f1b-841e-17ec0264313c" providerId="ADAL" clId="{F389B387-5530-4234-9654-FE7F09520284}" dt="2025-06-08T21:40:37.353" v="993" actId="693"/>
          <ac:spMkLst>
            <pc:docMk/>
            <pc:sldMk cId="2331651383" sldId="276"/>
            <ac:spMk id="20" creationId="{D0A5878B-7DF4-EB05-D635-78D47C5ADC03}"/>
          </ac:spMkLst>
        </pc:spChg>
        <pc:spChg chg="add mod">
          <ac:chgData name="Shidur Rahman" userId="afcf6155-55d6-4f1b-841e-17ec0264313c" providerId="ADAL" clId="{F389B387-5530-4234-9654-FE7F09520284}" dt="2025-06-08T21:40:37.353" v="993" actId="693"/>
          <ac:spMkLst>
            <pc:docMk/>
            <pc:sldMk cId="2331651383" sldId="276"/>
            <ac:spMk id="21" creationId="{D2D55188-CF87-885B-F004-762F57B72B44}"/>
          </ac:spMkLst>
        </pc:spChg>
        <pc:spChg chg="add mod">
          <ac:chgData name="Shidur Rahman" userId="afcf6155-55d6-4f1b-841e-17ec0264313c" providerId="ADAL" clId="{F389B387-5530-4234-9654-FE7F09520284}" dt="2025-06-10T08:29:36.337" v="1040" actId="164"/>
          <ac:spMkLst>
            <pc:docMk/>
            <pc:sldMk cId="2331651383" sldId="276"/>
            <ac:spMk id="23" creationId="{B5B99610-0C2C-564F-91FA-4FB3DDCB718D}"/>
          </ac:spMkLst>
        </pc:spChg>
        <pc:spChg chg="add mod">
          <ac:chgData name="Shidur Rahman" userId="afcf6155-55d6-4f1b-841e-17ec0264313c" providerId="ADAL" clId="{F389B387-5530-4234-9654-FE7F09520284}" dt="2025-06-08T21:29:10.603" v="942" actId="1076"/>
          <ac:spMkLst>
            <pc:docMk/>
            <pc:sldMk cId="2331651383" sldId="276"/>
            <ac:spMk id="24" creationId="{F43D5023-A02A-01C5-EB89-9270B450C0DB}"/>
          </ac:spMkLst>
        </pc:spChg>
        <pc:spChg chg="mod">
          <ac:chgData name="Shidur Rahman" userId="afcf6155-55d6-4f1b-841e-17ec0264313c" providerId="ADAL" clId="{F389B387-5530-4234-9654-FE7F09520284}" dt="2025-06-10T08:30:53.769" v="1045" actId="948"/>
          <ac:spMkLst>
            <pc:docMk/>
            <pc:sldMk cId="2331651383" sldId="276"/>
            <ac:spMk id="25" creationId="{00DF18B2-32BA-9BAD-0558-581BE91AA3DB}"/>
          </ac:spMkLst>
        </pc:spChg>
        <pc:spChg chg="mod">
          <ac:chgData name="Shidur Rahman" userId="afcf6155-55d6-4f1b-841e-17ec0264313c" providerId="ADAL" clId="{F389B387-5530-4234-9654-FE7F09520284}" dt="2025-06-05T17:15:38.394" v="511" actId="1076"/>
          <ac:spMkLst>
            <pc:docMk/>
            <pc:sldMk cId="2331651383" sldId="276"/>
            <ac:spMk id="26" creationId="{C3F7CF6D-D237-FCF1-54E8-BCD95D90A5C1}"/>
          </ac:spMkLst>
        </pc:spChg>
        <pc:spChg chg="mod">
          <ac:chgData name="Shidur Rahman" userId="afcf6155-55d6-4f1b-841e-17ec0264313c" providerId="ADAL" clId="{F389B387-5530-4234-9654-FE7F09520284}" dt="2025-06-05T17:16:01.682" v="513" actId="1076"/>
          <ac:spMkLst>
            <pc:docMk/>
            <pc:sldMk cId="2331651383" sldId="276"/>
            <ac:spMk id="27" creationId="{33B1A5C7-49B5-1F3D-10BF-B5E59A26CDDB}"/>
          </ac:spMkLst>
        </pc:spChg>
        <pc:spChg chg="mod">
          <ac:chgData name="Shidur Rahman" userId="afcf6155-55d6-4f1b-841e-17ec0264313c" providerId="ADAL" clId="{F389B387-5530-4234-9654-FE7F09520284}" dt="2025-06-05T17:15:45.552" v="512" actId="1076"/>
          <ac:spMkLst>
            <pc:docMk/>
            <pc:sldMk cId="2331651383" sldId="276"/>
            <ac:spMk id="28" creationId="{130DD301-9390-4E91-3C56-1AEDBF6B6C11}"/>
          </ac:spMkLst>
        </pc:spChg>
        <pc:spChg chg="mod">
          <ac:chgData name="Shidur Rahman" userId="afcf6155-55d6-4f1b-841e-17ec0264313c" providerId="ADAL" clId="{F389B387-5530-4234-9654-FE7F09520284}" dt="2025-06-10T08:31:17.021" v="1046" actId="948"/>
          <ac:spMkLst>
            <pc:docMk/>
            <pc:sldMk cId="2331651383" sldId="276"/>
            <ac:spMk id="29" creationId="{EABC0C62-7ED9-8668-4095-697ED22B6E93}"/>
          </ac:spMkLst>
        </pc:spChg>
        <pc:spChg chg="mod">
          <ac:chgData name="Shidur Rahman" userId="afcf6155-55d6-4f1b-841e-17ec0264313c" providerId="ADAL" clId="{F389B387-5530-4234-9654-FE7F09520284}" dt="2025-06-10T08:31:31.118" v="1047" actId="948"/>
          <ac:spMkLst>
            <pc:docMk/>
            <pc:sldMk cId="2331651383" sldId="276"/>
            <ac:spMk id="30" creationId="{31B55D60-1224-9497-CDAA-C446F2038AA4}"/>
          </ac:spMkLst>
        </pc:spChg>
        <pc:spChg chg="add mod">
          <ac:chgData name="Shidur Rahman" userId="afcf6155-55d6-4f1b-841e-17ec0264313c" providerId="ADAL" clId="{F389B387-5530-4234-9654-FE7F09520284}" dt="2025-06-10T08:29:36.337" v="1040" actId="164"/>
          <ac:spMkLst>
            <pc:docMk/>
            <pc:sldMk cId="2331651383" sldId="276"/>
            <ac:spMk id="31" creationId="{F120B38A-B043-85EF-3A71-8EBCA072B09B}"/>
          </ac:spMkLst>
        </pc:spChg>
        <pc:spChg chg="add mod">
          <ac:chgData name="Shidur Rahman" userId="afcf6155-55d6-4f1b-841e-17ec0264313c" providerId="ADAL" clId="{F389B387-5530-4234-9654-FE7F09520284}" dt="2025-06-10T08:29:36.337" v="1040" actId="164"/>
          <ac:spMkLst>
            <pc:docMk/>
            <pc:sldMk cId="2331651383" sldId="276"/>
            <ac:spMk id="32" creationId="{D372004F-1CB3-CAD9-33CE-9665D91285EC}"/>
          </ac:spMkLst>
        </pc:spChg>
        <pc:spChg chg="add mod">
          <ac:chgData name="Shidur Rahman" userId="afcf6155-55d6-4f1b-841e-17ec0264313c" providerId="ADAL" clId="{F389B387-5530-4234-9654-FE7F09520284}" dt="2025-06-10T08:29:36.337" v="1040" actId="164"/>
          <ac:spMkLst>
            <pc:docMk/>
            <pc:sldMk cId="2331651383" sldId="276"/>
            <ac:spMk id="33" creationId="{E47CEE56-66F5-AC60-ED90-28B939B70528}"/>
          </ac:spMkLst>
        </pc:spChg>
        <pc:spChg chg="add mod">
          <ac:chgData name="Shidur Rahman" userId="afcf6155-55d6-4f1b-841e-17ec0264313c" providerId="ADAL" clId="{F389B387-5530-4234-9654-FE7F09520284}" dt="2025-06-10T08:29:36.337" v="1040" actId="164"/>
          <ac:spMkLst>
            <pc:docMk/>
            <pc:sldMk cId="2331651383" sldId="276"/>
            <ac:spMk id="34" creationId="{19479E5B-4510-190C-400B-14DFAA0D4278}"/>
          </ac:spMkLst>
        </pc:spChg>
        <pc:spChg chg="add mod">
          <ac:chgData name="Shidur Rahman" userId="afcf6155-55d6-4f1b-841e-17ec0264313c" providerId="ADAL" clId="{F389B387-5530-4234-9654-FE7F09520284}" dt="2025-06-10T08:29:36.337" v="1040" actId="164"/>
          <ac:spMkLst>
            <pc:docMk/>
            <pc:sldMk cId="2331651383" sldId="276"/>
            <ac:spMk id="35" creationId="{16461DB2-9EDE-45CF-BBFE-AB600041CA9A}"/>
          </ac:spMkLst>
        </pc:spChg>
        <pc:spChg chg="add mod">
          <ac:chgData name="Shidur Rahman" userId="afcf6155-55d6-4f1b-841e-17ec0264313c" providerId="ADAL" clId="{F389B387-5530-4234-9654-FE7F09520284}" dt="2025-06-08T21:40:37.353" v="993" actId="693"/>
          <ac:spMkLst>
            <pc:docMk/>
            <pc:sldMk cId="2331651383" sldId="276"/>
            <ac:spMk id="36" creationId="{62DED455-126A-B270-3D92-9DDFBD3FC393}"/>
          </ac:spMkLst>
        </pc:spChg>
        <pc:spChg chg="add mod">
          <ac:chgData name="Shidur Rahman" userId="afcf6155-55d6-4f1b-841e-17ec0264313c" providerId="ADAL" clId="{F389B387-5530-4234-9654-FE7F09520284}" dt="2025-06-10T08:29:36.337" v="1040" actId="164"/>
          <ac:spMkLst>
            <pc:docMk/>
            <pc:sldMk cId="2331651383" sldId="276"/>
            <ac:spMk id="37" creationId="{40B2F97C-9D7B-4673-6ECA-3BC3B0F865DD}"/>
          </ac:spMkLst>
        </pc:spChg>
        <pc:spChg chg="add mod">
          <ac:chgData name="Shidur Rahman" userId="afcf6155-55d6-4f1b-841e-17ec0264313c" providerId="ADAL" clId="{F389B387-5530-4234-9654-FE7F09520284}" dt="2025-06-10T08:29:36.337" v="1040" actId="164"/>
          <ac:spMkLst>
            <pc:docMk/>
            <pc:sldMk cId="2331651383" sldId="276"/>
            <ac:spMk id="38" creationId="{C0B52D05-E63B-0DB7-6B6F-1B9E97DAF2B0}"/>
          </ac:spMkLst>
        </pc:spChg>
        <pc:spChg chg="add mod">
          <ac:chgData name="Shidur Rahman" userId="afcf6155-55d6-4f1b-841e-17ec0264313c" providerId="ADAL" clId="{F389B387-5530-4234-9654-FE7F09520284}" dt="2025-06-08T21:42:42.336" v="999" actId="1076"/>
          <ac:spMkLst>
            <pc:docMk/>
            <pc:sldMk cId="2331651383" sldId="276"/>
            <ac:spMk id="39" creationId="{BA06F7A4-711C-F064-4B79-3E50640FCC18}"/>
          </ac:spMkLst>
        </pc:spChg>
        <pc:grpChg chg="mod">
          <ac:chgData name="Shidur Rahman" userId="afcf6155-55d6-4f1b-841e-17ec0264313c" providerId="ADAL" clId="{F389B387-5530-4234-9654-FE7F09520284}" dt="2025-06-10T08:29:45.291" v="1041" actId="1076"/>
          <ac:grpSpMkLst>
            <pc:docMk/>
            <pc:sldMk cId="2331651383" sldId="276"/>
            <ac:grpSpMk id="3" creationId="{66971F45-54D3-1889-C187-0F650A6E63C7}"/>
          </ac:grpSpMkLst>
        </pc:grpChg>
        <pc:grpChg chg="mod topLvl">
          <ac:chgData name="Shidur Rahman" userId="afcf6155-55d6-4f1b-841e-17ec0264313c" providerId="ADAL" clId="{F389B387-5530-4234-9654-FE7F09520284}" dt="2025-06-10T08:28:42.144" v="1039" actId="1076"/>
          <ac:grpSpMkLst>
            <pc:docMk/>
            <pc:sldMk cId="2331651383" sldId="276"/>
            <ac:grpSpMk id="14" creationId="{5E20EEAF-7013-46EE-55F4-1E933E12B485}"/>
          </ac:grpSpMkLst>
        </pc:grpChg>
      </pc:sldChg>
      <pc:sldChg chg="addSp delSp modSp add del mod">
        <pc:chgData name="Shidur Rahman" userId="afcf6155-55d6-4f1b-841e-17ec0264313c" providerId="ADAL" clId="{F389B387-5530-4234-9654-FE7F09520284}" dt="2025-06-10T08:20:47.149" v="1034" actId="20577"/>
        <pc:sldMkLst>
          <pc:docMk/>
          <pc:sldMk cId="1583312824" sldId="277"/>
        </pc:sldMkLst>
        <pc:spChg chg="mod">
          <ac:chgData name="Shidur Rahman" userId="afcf6155-55d6-4f1b-841e-17ec0264313c" providerId="ADAL" clId="{F389B387-5530-4234-9654-FE7F09520284}" dt="2025-06-10T08:20:47.149" v="1034" actId="20577"/>
          <ac:spMkLst>
            <pc:docMk/>
            <pc:sldMk cId="1583312824" sldId="277"/>
            <ac:spMk id="2" creationId="{E8B242E3-5D01-ACF8-938D-9B67495668C0}"/>
          </ac:spMkLst>
        </pc:spChg>
        <pc:spChg chg="mod">
          <ac:chgData name="Shidur Rahman" userId="afcf6155-55d6-4f1b-841e-17ec0264313c" providerId="ADAL" clId="{F389B387-5530-4234-9654-FE7F09520284}" dt="2025-06-08T12:45:53.645" v="714" actId="255"/>
          <ac:spMkLst>
            <pc:docMk/>
            <pc:sldMk cId="1583312824" sldId="277"/>
            <ac:spMk id="7" creationId="{879E132F-40CA-DC36-4AA1-7958738AF130}"/>
          </ac:spMkLst>
        </pc:spChg>
        <pc:picChg chg="mod">
          <ac:chgData name="Shidur Rahman" userId="afcf6155-55d6-4f1b-841e-17ec0264313c" providerId="ADAL" clId="{F389B387-5530-4234-9654-FE7F09520284}" dt="2025-06-08T12:45:05.419" v="710" actId="1076"/>
          <ac:picMkLst>
            <pc:docMk/>
            <pc:sldMk cId="1583312824" sldId="277"/>
            <ac:picMk id="10" creationId="{7AC8D5FE-6351-A89B-2A6D-71B3BDD6C9D6}"/>
          </ac:picMkLst>
        </pc:picChg>
        <pc:picChg chg="mod">
          <ac:chgData name="Shidur Rahman" userId="afcf6155-55d6-4f1b-841e-17ec0264313c" providerId="ADAL" clId="{F389B387-5530-4234-9654-FE7F09520284}" dt="2025-06-08T12:45:09.547" v="711" actId="1076"/>
          <ac:picMkLst>
            <pc:docMk/>
            <pc:sldMk cId="1583312824" sldId="277"/>
            <ac:picMk id="12" creationId="{934FF950-EC98-02C2-A958-EAC3DC6B662C}"/>
          </ac:picMkLst>
        </pc:picChg>
      </pc:sldChg>
      <pc:sldChg chg="delSp modSp mod">
        <pc:chgData name="Shidur Rahman" userId="afcf6155-55d6-4f1b-841e-17ec0264313c" providerId="ADAL" clId="{F389B387-5530-4234-9654-FE7F09520284}" dt="2025-06-08T11:53:48.373" v="699" actId="478"/>
        <pc:sldMkLst>
          <pc:docMk/>
          <pc:sldMk cId="372959547" sldId="279"/>
        </pc:sldMkLst>
        <pc:spChg chg="mod">
          <ac:chgData name="Shidur Rahman" userId="afcf6155-55d6-4f1b-841e-17ec0264313c" providerId="ADAL" clId="{F389B387-5530-4234-9654-FE7F09520284}" dt="2025-06-05T17:28:29.180" v="594" actId="20577"/>
          <ac:spMkLst>
            <pc:docMk/>
            <pc:sldMk cId="372959547" sldId="279"/>
            <ac:spMk id="2" creationId="{AD651801-5CD1-1E96-4BD1-F5BBC41F3FCE}"/>
          </ac:spMkLst>
        </pc:spChg>
      </pc:sldChg>
      <pc:sldChg chg="addSp delSp modSp mod">
        <pc:chgData name="Shidur Rahman" userId="afcf6155-55d6-4f1b-841e-17ec0264313c" providerId="ADAL" clId="{F389B387-5530-4234-9654-FE7F09520284}" dt="2025-06-10T08:32:34.083" v="1049" actId="948"/>
        <pc:sldMkLst>
          <pc:docMk/>
          <pc:sldMk cId="2063234639" sldId="280"/>
        </pc:sldMkLst>
        <pc:spChg chg="mod">
          <ac:chgData name="Shidur Rahman" userId="afcf6155-55d6-4f1b-841e-17ec0264313c" providerId="ADAL" clId="{F389B387-5530-4234-9654-FE7F09520284}" dt="2025-06-08T11:49:14.902" v="669" actId="1076"/>
          <ac:spMkLst>
            <pc:docMk/>
            <pc:sldMk cId="2063234639" sldId="280"/>
            <ac:spMk id="2" creationId="{1934267A-67A4-F046-8D02-B0A08B2BE132}"/>
          </ac:spMkLst>
        </pc:spChg>
        <pc:spChg chg="mod">
          <ac:chgData name="Shidur Rahman" userId="afcf6155-55d6-4f1b-841e-17ec0264313c" providerId="ADAL" clId="{F389B387-5530-4234-9654-FE7F09520284}" dt="2025-06-10T08:32:13.230" v="1048" actId="948"/>
          <ac:spMkLst>
            <pc:docMk/>
            <pc:sldMk cId="2063234639" sldId="280"/>
            <ac:spMk id="3" creationId="{6A62E21B-72AE-7300-950D-9C2F69C29F68}"/>
          </ac:spMkLst>
        </pc:spChg>
        <pc:spChg chg="mod">
          <ac:chgData name="Shidur Rahman" userId="afcf6155-55d6-4f1b-841e-17ec0264313c" providerId="ADAL" clId="{F389B387-5530-4234-9654-FE7F09520284}" dt="2025-06-05T17:31:14.522" v="627" actId="20577"/>
          <ac:spMkLst>
            <pc:docMk/>
            <pc:sldMk cId="2063234639" sldId="280"/>
            <ac:spMk id="4" creationId="{C28FE506-B03A-1C87-D854-8BE4593C5411}"/>
          </ac:spMkLst>
        </pc:spChg>
        <pc:spChg chg="mod">
          <ac:chgData name="Shidur Rahman" userId="afcf6155-55d6-4f1b-841e-17ec0264313c" providerId="ADAL" clId="{F389B387-5530-4234-9654-FE7F09520284}" dt="2025-06-03T11:49:22.238" v="259" actId="14100"/>
          <ac:spMkLst>
            <pc:docMk/>
            <pc:sldMk cId="2063234639" sldId="280"/>
            <ac:spMk id="5" creationId="{36607A10-9880-2F9D-EE1A-751F68C45136}"/>
          </ac:spMkLst>
        </pc:spChg>
        <pc:spChg chg="mod topLvl">
          <ac:chgData name="Shidur Rahman" userId="afcf6155-55d6-4f1b-841e-17ec0264313c" providerId="ADAL" clId="{F389B387-5530-4234-9654-FE7F09520284}" dt="2025-06-05T17:00:25.102" v="487" actId="14100"/>
          <ac:spMkLst>
            <pc:docMk/>
            <pc:sldMk cId="2063234639" sldId="280"/>
            <ac:spMk id="6" creationId="{A4CA4100-82B1-A878-52BE-45EC3F90101A}"/>
          </ac:spMkLst>
        </pc:spChg>
        <pc:spChg chg="mod topLvl">
          <ac:chgData name="Shidur Rahman" userId="afcf6155-55d6-4f1b-841e-17ec0264313c" providerId="ADAL" clId="{F389B387-5530-4234-9654-FE7F09520284}" dt="2025-06-03T11:49:51.132" v="260" actId="165"/>
          <ac:spMkLst>
            <pc:docMk/>
            <pc:sldMk cId="2063234639" sldId="280"/>
            <ac:spMk id="7" creationId="{0736FD05-0848-C281-5F93-3E0F8684A4CE}"/>
          </ac:spMkLst>
        </pc:spChg>
        <pc:spChg chg="mod topLvl">
          <ac:chgData name="Shidur Rahman" userId="afcf6155-55d6-4f1b-841e-17ec0264313c" providerId="ADAL" clId="{F389B387-5530-4234-9654-FE7F09520284}" dt="2025-06-03T11:51:23.756" v="264" actId="165"/>
          <ac:spMkLst>
            <pc:docMk/>
            <pc:sldMk cId="2063234639" sldId="280"/>
            <ac:spMk id="8" creationId="{C3C87309-3099-638E-8AD4-5D0A487864A5}"/>
          </ac:spMkLst>
        </pc:spChg>
        <pc:spChg chg="add mod">
          <ac:chgData name="Shidur Rahman" userId="afcf6155-55d6-4f1b-841e-17ec0264313c" providerId="ADAL" clId="{F389B387-5530-4234-9654-FE7F09520284}" dt="2025-06-03T11:53:08.274" v="296" actId="692"/>
          <ac:spMkLst>
            <pc:docMk/>
            <pc:sldMk cId="2063234639" sldId="280"/>
            <ac:spMk id="14" creationId="{4CF81F81-1BF9-D414-B510-6907D28CD89E}"/>
          </ac:spMkLst>
        </pc:spChg>
        <pc:spChg chg="add mod">
          <ac:chgData name="Shidur Rahman" userId="afcf6155-55d6-4f1b-841e-17ec0264313c" providerId="ADAL" clId="{F389B387-5530-4234-9654-FE7F09520284}" dt="2025-06-03T11:53:38.967" v="298" actId="1076"/>
          <ac:spMkLst>
            <pc:docMk/>
            <pc:sldMk cId="2063234639" sldId="280"/>
            <ac:spMk id="15" creationId="{7A3F08F7-2951-65E7-8098-5F4840A52708}"/>
          </ac:spMkLst>
        </pc:spChg>
        <pc:spChg chg="add mod">
          <ac:chgData name="Shidur Rahman" userId="afcf6155-55d6-4f1b-841e-17ec0264313c" providerId="ADAL" clId="{F389B387-5530-4234-9654-FE7F09520284}" dt="2025-06-03T11:53:43.873" v="300" actId="1076"/>
          <ac:spMkLst>
            <pc:docMk/>
            <pc:sldMk cId="2063234639" sldId="280"/>
            <ac:spMk id="16" creationId="{2DFC6DA4-3B93-0587-4AC3-954835C19593}"/>
          </ac:spMkLst>
        </pc:spChg>
        <pc:spChg chg="add mod">
          <ac:chgData name="Shidur Rahman" userId="afcf6155-55d6-4f1b-841e-17ec0264313c" providerId="ADAL" clId="{F389B387-5530-4234-9654-FE7F09520284}" dt="2025-06-03T11:54:06.252" v="303" actId="1076"/>
          <ac:spMkLst>
            <pc:docMk/>
            <pc:sldMk cId="2063234639" sldId="280"/>
            <ac:spMk id="23" creationId="{5B33B80A-D269-7571-2B24-EB598DBD90A6}"/>
          </ac:spMkLst>
        </pc:spChg>
        <pc:spChg chg="mod topLvl">
          <ac:chgData name="Shidur Rahman" userId="afcf6155-55d6-4f1b-841e-17ec0264313c" providerId="ADAL" clId="{F389B387-5530-4234-9654-FE7F09520284}" dt="2025-06-05T17:02:27.247" v="493" actId="1582"/>
          <ac:spMkLst>
            <pc:docMk/>
            <pc:sldMk cId="2063234639" sldId="280"/>
            <ac:spMk id="26" creationId="{A57F223C-A2F6-2260-E3AD-0BD6B2AAF8DD}"/>
          </ac:spMkLst>
        </pc:spChg>
        <pc:spChg chg="mod topLvl">
          <ac:chgData name="Shidur Rahman" userId="afcf6155-55d6-4f1b-841e-17ec0264313c" providerId="ADAL" clId="{F389B387-5530-4234-9654-FE7F09520284}" dt="2025-06-03T11:51:23.756" v="264" actId="165"/>
          <ac:spMkLst>
            <pc:docMk/>
            <pc:sldMk cId="2063234639" sldId="280"/>
            <ac:spMk id="38" creationId="{8369325A-DBE4-E2F7-89E2-235FB644D39E}"/>
          </ac:spMkLst>
        </pc:spChg>
        <pc:spChg chg="mod">
          <ac:chgData name="Shidur Rahman" userId="afcf6155-55d6-4f1b-841e-17ec0264313c" providerId="ADAL" clId="{F389B387-5530-4234-9654-FE7F09520284}" dt="2025-06-10T08:32:34.083" v="1049" actId="948"/>
          <ac:spMkLst>
            <pc:docMk/>
            <pc:sldMk cId="2063234639" sldId="280"/>
            <ac:spMk id="49" creationId="{A50F8E0C-08F3-9BAE-33D7-486CF50D85EF}"/>
          </ac:spMkLst>
        </pc:spChg>
        <pc:grpChg chg="mod topLvl">
          <ac:chgData name="Shidur Rahman" userId="afcf6155-55d6-4f1b-841e-17ec0264313c" providerId="ADAL" clId="{F389B387-5530-4234-9654-FE7F09520284}" dt="2025-06-03T11:49:59.307" v="261" actId="165"/>
          <ac:grpSpMkLst>
            <pc:docMk/>
            <pc:sldMk cId="2063234639" sldId="280"/>
            <ac:grpSpMk id="18" creationId="{11D48BD6-6DA0-CA6D-B4A3-4BBDD4779787}"/>
          </ac:grpSpMkLst>
        </pc:grpChg>
        <pc:picChg chg="mod topLvl">
          <ac:chgData name="Shidur Rahman" userId="afcf6155-55d6-4f1b-841e-17ec0264313c" providerId="ADAL" clId="{F389B387-5530-4234-9654-FE7F09520284}" dt="2025-06-03T11:50:20.809" v="263" actId="1076"/>
          <ac:picMkLst>
            <pc:docMk/>
            <pc:sldMk cId="2063234639" sldId="280"/>
            <ac:picMk id="17" creationId="{EB000E26-11C7-34A1-75F1-69C4875D1EF7}"/>
          </ac:picMkLst>
        </pc:picChg>
        <pc:picChg chg="add del mod">
          <ac:chgData name="Shidur Rahman" userId="afcf6155-55d6-4f1b-841e-17ec0264313c" providerId="ADAL" clId="{F389B387-5530-4234-9654-FE7F09520284}" dt="2025-06-03T11:49:59.307" v="261" actId="165"/>
          <ac:picMkLst>
            <pc:docMk/>
            <pc:sldMk cId="2063234639" sldId="280"/>
            <ac:picMk id="19" creationId="{182D66EE-1B67-D7FF-7CF9-A061248A1803}"/>
          </ac:picMkLst>
        </pc:picChg>
        <pc:picChg chg="mod">
          <ac:chgData name="Shidur Rahman" userId="afcf6155-55d6-4f1b-841e-17ec0264313c" providerId="ADAL" clId="{F389B387-5530-4234-9654-FE7F09520284}" dt="2025-06-03T11:49:59.307" v="261" actId="165"/>
          <ac:picMkLst>
            <pc:docMk/>
            <pc:sldMk cId="2063234639" sldId="280"/>
            <ac:picMk id="20" creationId="{28464993-83B1-6760-071C-DB2169988C00}"/>
          </ac:picMkLst>
        </pc:picChg>
        <pc:picChg chg="mod">
          <ac:chgData name="Shidur Rahman" userId="afcf6155-55d6-4f1b-841e-17ec0264313c" providerId="ADAL" clId="{F389B387-5530-4234-9654-FE7F09520284}" dt="2025-06-03T11:49:59.307" v="261" actId="165"/>
          <ac:picMkLst>
            <pc:docMk/>
            <pc:sldMk cId="2063234639" sldId="280"/>
            <ac:picMk id="21" creationId="{63D40A77-66C1-E6AD-BE7D-540F10D6D77F}"/>
          </ac:picMkLst>
        </pc:picChg>
        <pc:picChg chg="mod">
          <ac:chgData name="Shidur Rahman" userId="afcf6155-55d6-4f1b-841e-17ec0264313c" providerId="ADAL" clId="{F389B387-5530-4234-9654-FE7F09520284}" dt="2025-06-03T11:49:59.307" v="261" actId="165"/>
          <ac:picMkLst>
            <pc:docMk/>
            <pc:sldMk cId="2063234639" sldId="280"/>
            <ac:picMk id="22" creationId="{37995C6E-219B-E689-33AB-6306B7378603}"/>
          </ac:picMkLst>
        </pc:picChg>
        <pc:picChg chg="mod topLvl">
          <ac:chgData name="Shidur Rahman" userId="afcf6155-55d6-4f1b-841e-17ec0264313c" providerId="ADAL" clId="{F389B387-5530-4234-9654-FE7F09520284}" dt="2025-06-03T11:51:31.694" v="265" actId="165"/>
          <ac:picMkLst>
            <pc:docMk/>
            <pc:sldMk cId="2063234639" sldId="280"/>
            <ac:picMk id="60" creationId="{8795E409-3EA3-2068-E945-188155771087}"/>
          </ac:picMkLst>
        </pc:picChg>
      </pc:sldChg>
      <pc:sldChg chg="addSp delSp modSp del mod">
        <pc:chgData name="Shidur Rahman" userId="afcf6155-55d6-4f1b-841e-17ec0264313c" providerId="ADAL" clId="{F389B387-5530-4234-9654-FE7F09520284}" dt="2025-06-03T12:08:21.414" v="346" actId="2696"/>
        <pc:sldMkLst>
          <pc:docMk/>
          <pc:sldMk cId="2868101079" sldId="281"/>
        </pc:sldMkLst>
      </pc:sldChg>
      <pc:sldChg chg="addSp delSp modSp mod">
        <pc:chgData name="Shidur Rahman" userId="afcf6155-55d6-4f1b-841e-17ec0264313c" providerId="ADAL" clId="{F389B387-5530-4234-9654-FE7F09520284}" dt="2025-06-08T11:49:35.643" v="672" actId="255"/>
        <pc:sldMkLst>
          <pc:docMk/>
          <pc:sldMk cId="942722197" sldId="282"/>
        </pc:sldMkLst>
        <pc:spChg chg="mod">
          <ac:chgData name="Shidur Rahman" userId="afcf6155-55d6-4f1b-841e-17ec0264313c" providerId="ADAL" clId="{F389B387-5530-4234-9654-FE7F09520284}" dt="2025-06-08T11:49:35.643" v="672" actId="255"/>
          <ac:spMkLst>
            <pc:docMk/>
            <pc:sldMk cId="942722197" sldId="282"/>
            <ac:spMk id="2" creationId="{70B35B41-0021-293C-5085-8166420576DD}"/>
          </ac:spMkLst>
        </pc:spChg>
        <pc:spChg chg="mod">
          <ac:chgData name="Shidur Rahman" userId="afcf6155-55d6-4f1b-841e-17ec0264313c" providerId="ADAL" clId="{F389B387-5530-4234-9654-FE7F09520284}" dt="2025-06-05T17:31:02.516" v="621" actId="20577"/>
          <ac:spMkLst>
            <pc:docMk/>
            <pc:sldMk cId="942722197" sldId="282"/>
            <ac:spMk id="4" creationId="{EB13D6CD-5114-20E5-0EBE-AC5459C1A438}"/>
          </ac:spMkLst>
        </pc:spChg>
        <pc:spChg chg="mod">
          <ac:chgData name="Shidur Rahman" userId="afcf6155-55d6-4f1b-841e-17ec0264313c" providerId="ADAL" clId="{F389B387-5530-4234-9654-FE7F09520284}" dt="2025-06-08T11:47:45.533" v="659" actId="1076"/>
          <ac:spMkLst>
            <pc:docMk/>
            <pc:sldMk cId="942722197" sldId="282"/>
            <ac:spMk id="7" creationId="{7247BA8F-7758-85EB-77C2-E7501F795DA2}"/>
          </ac:spMkLst>
        </pc:spChg>
      </pc:sldChg>
      <pc:sldChg chg="addSp delSp modSp mod">
        <pc:chgData name="Shidur Rahman" userId="afcf6155-55d6-4f1b-841e-17ec0264313c" providerId="ADAL" clId="{F389B387-5530-4234-9654-FE7F09520284}" dt="2025-06-08T11:53:37.454" v="698" actId="1076"/>
        <pc:sldMkLst>
          <pc:docMk/>
          <pc:sldMk cId="2385077494" sldId="283"/>
        </pc:sldMkLst>
        <pc:spChg chg="mod">
          <ac:chgData name="Shidur Rahman" userId="afcf6155-55d6-4f1b-841e-17ec0264313c" providerId="ADAL" clId="{F389B387-5530-4234-9654-FE7F09520284}" dt="2025-06-08T11:53:37.454" v="698" actId="1076"/>
          <ac:spMkLst>
            <pc:docMk/>
            <pc:sldMk cId="2385077494" sldId="283"/>
            <ac:spMk id="2" creationId="{70B35B41-0021-293C-5085-8166420576DD}"/>
          </ac:spMkLst>
        </pc:spChg>
        <pc:spChg chg="mod">
          <ac:chgData name="Shidur Rahman" userId="afcf6155-55d6-4f1b-841e-17ec0264313c" providerId="ADAL" clId="{F389B387-5530-4234-9654-FE7F09520284}" dt="2025-06-05T17:28:23.597" v="591" actId="20577"/>
          <ac:spMkLst>
            <pc:docMk/>
            <pc:sldMk cId="2385077494" sldId="283"/>
            <ac:spMk id="3" creationId="{ADCD92CA-DB7C-ACAC-A484-3106B9A9EC16}"/>
          </ac:spMkLst>
        </pc:spChg>
        <pc:spChg chg="add mod">
          <ac:chgData name="Shidur Rahman" userId="afcf6155-55d6-4f1b-841e-17ec0264313c" providerId="ADAL" clId="{F389B387-5530-4234-9654-FE7F09520284}" dt="2025-06-05T17:28:06.717" v="587" actId="1076"/>
          <ac:spMkLst>
            <pc:docMk/>
            <pc:sldMk cId="2385077494" sldId="283"/>
            <ac:spMk id="7" creationId="{175D6B8D-3B85-4407-D344-FF4F721C7D57}"/>
          </ac:spMkLst>
        </pc:spChg>
      </pc:sldChg>
      <pc:sldChg chg="addSp delSp modSp mod">
        <pc:chgData name="Shidur Rahman" userId="afcf6155-55d6-4f1b-841e-17ec0264313c" providerId="ADAL" clId="{F389B387-5530-4234-9654-FE7F09520284}" dt="2025-06-05T17:31:20.532" v="630" actId="20577"/>
        <pc:sldMkLst>
          <pc:docMk/>
          <pc:sldMk cId="4015477474" sldId="284"/>
        </pc:sldMkLst>
        <pc:spChg chg="mod">
          <ac:chgData name="Shidur Rahman" userId="afcf6155-55d6-4f1b-841e-17ec0264313c" providerId="ADAL" clId="{F389B387-5530-4234-9654-FE7F09520284}" dt="2025-06-05T16:52:03.972" v="439" actId="1076"/>
          <ac:spMkLst>
            <pc:docMk/>
            <pc:sldMk cId="4015477474" sldId="284"/>
            <ac:spMk id="2" creationId="{70B35B41-0021-293C-5085-8166420576DD}"/>
          </ac:spMkLst>
        </pc:spChg>
        <pc:spChg chg="mod">
          <ac:chgData name="Shidur Rahman" userId="afcf6155-55d6-4f1b-841e-17ec0264313c" providerId="ADAL" clId="{F389B387-5530-4234-9654-FE7F09520284}" dt="2025-06-05T17:31:20.532" v="630" actId="20577"/>
          <ac:spMkLst>
            <pc:docMk/>
            <pc:sldMk cId="4015477474" sldId="284"/>
            <ac:spMk id="3" creationId="{90DCAE89-9F3B-C9FD-D1CC-17192EE9E1CB}"/>
          </ac:spMkLst>
        </pc:spChg>
        <pc:spChg chg="mod">
          <ac:chgData name="Shidur Rahman" userId="afcf6155-55d6-4f1b-841e-17ec0264313c" providerId="ADAL" clId="{F389B387-5530-4234-9654-FE7F09520284}" dt="2025-06-05T16:51:05.410" v="433" actId="20577"/>
          <ac:spMkLst>
            <pc:docMk/>
            <pc:sldMk cId="4015477474" sldId="284"/>
            <ac:spMk id="6" creationId="{A3A7FC2C-85DC-02F9-B478-041C6AC00D7F}"/>
          </ac:spMkLst>
        </pc:spChg>
      </pc:sldChg>
      <pc:sldChg chg="addSp delSp modSp add mod">
        <pc:chgData name="Shidur Rahman" userId="afcf6155-55d6-4f1b-841e-17ec0264313c" providerId="ADAL" clId="{F389B387-5530-4234-9654-FE7F09520284}" dt="2025-06-08T12:47:15.083" v="784" actId="20577"/>
        <pc:sldMkLst>
          <pc:docMk/>
          <pc:sldMk cId="1521643615" sldId="288"/>
        </pc:sldMkLst>
        <pc:spChg chg="mod">
          <ac:chgData name="Shidur Rahman" userId="afcf6155-55d6-4f1b-841e-17ec0264313c" providerId="ADAL" clId="{F389B387-5530-4234-9654-FE7F09520284}" dt="2025-06-08T12:47:15.083" v="784" actId="20577"/>
          <ac:spMkLst>
            <pc:docMk/>
            <pc:sldMk cId="1521643615" sldId="288"/>
            <ac:spMk id="2" creationId="{E8B242E3-5D01-ACF8-938D-9B67495668C0}"/>
          </ac:spMkLst>
        </pc:spChg>
        <pc:spChg chg="add mod">
          <ac:chgData name="Shidur Rahman" userId="afcf6155-55d6-4f1b-841e-17ec0264313c" providerId="ADAL" clId="{F389B387-5530-4234-9654-FE7F09520284}" dt="2025-06-05T17:29:01.156" v="598"/>
          <ac:spMkLst>
            <pc:docMk/>
            <pc:sldMk cId="1521643615" sldId="288"/>
            <ac:spMk id="8" creationId="{2BBBF0F5-5394-C740-036B-69D004D92508}"/>
          </ac:spMkLst>
        </pc:spChg>
        <pc:picChg chg="mod">
          <ac:chgData name="Shidur Rahman" userId="afcf6155-55d6-4f1b-841e-17ec0264313c" providerId="ADAL" clId="{F389B387-5530-4234-9654-FE7F09520284}" dt="2025-06-08T12:32:53.278" v="704" actId="1076"/>
          <ac:picMkLst>
            <pc:docMk/>
            <pc:sldMk cId="1521643615" sldId="288"/>
            <ac:picMk id="4" creationId="{6D6BF197-11E3-5E2A-FBD0-A7963166BF4D}"/>
          </ac:picMkLst>
        </pc:picChg>
      </pc:sldChg>
      <pc:sldChg chg="addSp delSp modSp add mod">
        <pc:chgData name="Shidur Rahman" userId="afcf6155-55d6-4f1b-841e-17ec0264313c" providerId="ADAL" clId="{F389B387-5530-4234-9654-FE7F09520284}" dt="2025-06-10T08:35:58.769" v="1050" actId="1076"/>
        <pc:sldMkLst>
          <pc:docMk/>
          <pc:sldMk cId="4120864988" sldId="298"/>
        </pc:sldMkLst>
        <pc:spChg chg="mod">
          <ac:chgData name="Shidur Rahman" userId="afcf6155-55d6-4f1b-841e-17ec0264313c" providerId="ADAL" clId="{F389B387-5530-4234-9654-FE7F09520284}" dt="2025-06-08T11:51:08.144" v="682" actId="207"/>
          <ac:spMkLst>
            <pc:docMk/>
            <pc:sldMk cId="4120864988" sldId="298"/>
            <ac:spMk id="2" creationId="{E8B242E3-5D01-ACF8-938D-9B67495668C0}"/>
          </ac:spMkLst>
        </pc:spChg>
        <pc:spChg chg="add mod">
          <ac:chgData name="Shidur Rahman" userId="afcf6155-55d6-4f1b-841e-17ec0264313c" providerId="ADAL" clId="{F389B387-5530-4234-9654-FE7F09520284}" dt="2025-06-05T17:30:44.277" v="615"/>
          <ac:spMkLst>
            <pc:docMk/>
            <pc:sldMk cId="4120864988" sldId="298"/>
            <ac:spMk id="5" creationId="{A2B50144-3213-939B-4FE4-65235E2DC91A}"/>
          </ac:spMkLst>
        </pc:spChg>
        <pc:spChg chg="mod">
          <ac:chgData name="Shidur Rahman" userId="afcf6155-55d6-4f1b-841e-17ec0264313c" providerId="ADAL" clId="{F389B387-5530-4234-9654-FE7F09520284}" dt="2025-06-05T17:21:04.346" v="524" actId="1076"/>
          <ac:spMkLst>
            <pc:docMk/>
            <pc:sldMk cId="4120864988" sldId="298"/>
            <ac:spMk id="13" creationId="{A11AB123-B007-110F-7E90-0FBD214E4D15}"/>
          </ac:spMkLst>
        </pc:spChg>
        <pc:grpChg chg="mod">
          <ac:chgData name="Shidur Rahman" userId="afcf6155-55d6-4f1b-841e-17ec0264313c" providerId="ADAL" clId="{F389B387-5530-4234-9654-FE7F09520284}" dt="2025-06-10T08:35:58.769" v="1050" actId="1076"/>
          <ac:grpSpMkLst>
            <pc:docMk/>
            <pc:sldMk cId="4120864988" sldId="298"/>
            <ac:grpSpMk id="14" creationId="{6856F2F6-8DF2-8C09-6414-1B7F12D0E40E}"/>
          </ac:grpSpMkLst>
        </pc:grpChg>
      </pc:sldChg>
      <pc:sldChg chg="addSp delSp modSp add mod modNotesTx">
        <pc:chgData name="Shidur Rahman" userId="afcf6155-55d6-4f1b-841e-17ec0264313c" providerId="ADAL" clId="{F389B387-5530-4234-9654-FE7F09520284}" dt="2025-06-08T11:51:45.254" v="685" actId="255"/>
        <pc:sldMkLst>
          <pc:docMk/>
          <pc:sldMk cId="155228716" sldId="299"/>
        </pc:sldMkLst>
        <pc:spChg chg="mod">
          <ac:chgData name="Shidur Rahman" userId="afcf6155-55d6-4f1b-841e-17ec0264313c" providerId="ADAL" clId="{F389B387-5530-4234-9654-FE7F09520284}" dt="2025-06-08T11:51:45.254" v="685" actId="255"/>
          <ac:spMkLst>
            <pc:docMk/>
            <pc:sldMk cId="155228716" sldId="299"/>
            <ac:spMk id="2" creationId="{E8B242E3-5D01-ACF8-938D-9B67495668C0}"/>
          </ac:spMkLst>
        </pc:spChg>
        <pc:spChg chg="add mod">
          <ac:chgData name="Shidur Rahman" userId="afcf6155-55d6-4f1b-841e-17ec0264313c" providerId="ADAL" clId="{F389B387-5530-4234-9654-FE7F09520284}" dt="2025-06-05T17:29:21.105" v="601"/>
          <ac:spMkLst>
            <pc:docMk/>
            <pc:sldMk cId="155228716" sldId="299"/>
            <ac:spMk id="5" creationId="{F9616D4B-93E6-8D30-66CA-E7FC815D19E7}"/>
          </ac:spMkLst>
        </pc:spChg>
        <pc:spChg chg="mod">
          <ac:chgData name="Shidur Rahman" userId="afcf6155-55d6-4f1b-841e-17ec0264313c" providerId="ADAL" clId="{F389B387-5530-4234-9654-FE7F09520284}" dt="2025-06-05T17:30:19.628" v="607" actId="14100"/>
          <ac:spMkLst>
            <pc:docMk/>
            <pc:sldMk cId="155228716" sldId="299"/>
            <ac:spMk id="14" creationId="{BF9FECE1-F0A9-1D79-9021-5F66BC76EA38}"/>
          </ac:spMkLst>
        </pc:spChg>
      </pc:sldChg>
      <pc:sldChg chg="addSp delSp modSp add mod modNotesTx">
        <pc:chgData name="Shidur Rahman" userId="afcf6155-55d6-4f1b-841e-17ec0264313c" providerId="ADAL" clId="{F389B387-5530-4234-9654-FE7F09520284}" dt="2025-06-10T08:37:27.183" v="1051" actId="1076"/>
        <pc:sldMkLst>
          <pc:docMk/>
          <pc:sldMk cId="4139982766" sldId="300"/>
        </pc:sldMkLst>
        <pc:spChg chg="mod">
          <ac:chgData name="Shidur Rahman" userId="afcf6155-55d6-4f1b-841e-17ec0264313c" providerId="ADAL" clId="{F389B387-5530-4234-9654-FE7F09520284}" dt="2025-06-10T08:21:06.389" v="1036" actId="20577"/>
          <ac:spMkLst>
            <pc:docMk/>
            <pc:sldMk cId="4139982766" sldId="300"/>
            <ac:spMk id="2" creationId="{E8B242E3-5D01-ACF8-938D-9B67495668C0}"/>
          </ac:spMkLst>
        </pc:spChg>
        <pc:spChg chg="mod">
          <ac:chgData name="Shidur Rahman" userId="afcf6155-55d6-4f1b-841e-17ec0264313c" providerId="ADAL" clId="{F389B387-5530-4234-9654-FE7F09520284}" dt="2025-06-08T11:52:55.607" v="692" actId="164"/>
          <ac:spMkLst>
            <pc:docMk/>
            <pc:sldMk cId="4139982766" sldId="300"/>
            <ac:spMk id="7" creationId="{3378DD14-0D11-AECE-97E1-FEDEBBEB7028}"/>
          </ac:spMkLst>
        </pc:spChg>
        <pc:spChg chg="add mod">
          <ac:chgData name="Shidur Rahman" userId="afcf6155-55d6-4f1b-841e-17ec0264313c" providerId="ADAL" clId="{F389B387-5530-4234-9654-FE7F09520284}" dt="2025-06-05T17:28:52.045" v="596"/>
          <ac:spMkLst>
            <pc:docMk/>
            <pc:sldMk cId="4139982766" sldId="300"/>
            <ac:spMk id="8" creationId="{500FE41A-EB5E-47CE-6F87-300AD3C6471A}"/>
          </ac:spMkLst>
        </pc:spChg>
        <pc:spChg chg="mod">
          <ac:chgData name="Shidur Rahman" userId="afcf6155-55d6-4f1b-841e-17ec0264313c" providerId="ADAL" clId="{F389B387-5530-4234-9654-FE7F09520284}" dt="2025-06-08T11:53:09.043" v="694" actId="164"/>
          <ac:spMkLst>
            <pc:docMk/>
            <pc:sldMk cId="4139982766" sldId="300"/>
            <ac:spMk id="18" creationId="{2C0A8505-88B9-44F1-391B-92C77A50EC0F}"/>
          </ac:spMkLst>
        </pc:spChg>
        <pc:grpChg chg="add mod">
          <ac:chgData name="Shidur Rahman" userId="afcf6155-55d6-4f1b-841e-17ec0264313c" providerId="ADAL" clId="{F389B387-5530-4234-9654-FE7F09520284}" dt="2025-06-10T08:37:27.183" v="1051" actId="1076"/>
          <ac:grpSpMkLst>
            <pc:docMk/>
            <pc:sldMk cId="4139982766" sldId="300"/>
            <ac:grpSpMk id="12" creationId="{5CF48B04-D77F-9AF6-0A86-17B2DBA63CEC}"/>
          </ac:grpSpMkLst>
        </pc:grpChg>
        <pc:grpChg chg="add mod">
          <ac:chgData name="Shidur Rahman" userId="afcf6155-55d6-4f1b-841e-17ec0264313c" providerId="ADAL" clId="{F389B387-5530-4234-9654-FE7F09520284}" dt="2025-06-08T11:53:14.412" v="695" actId="1076"/>
          <ac:grpSpMkLst>
            <pc:docMk/>
            <pc:sldMk cId="4139982766" sldId="300"/>
            <ac:grpSpMk id="13" creationId="{6457B4ED-D7A8-7473-93A5-3C0C0F8D3178}"/>
          </ac:grpSpMkLst>
        </pc:grpChg>
        <pc:picChg chg="mod">
          <ac:chgData name="Shidur Rahman" userId="afcf6155-55d6-4f1b-841e-17ec0264313c" providerId="ADAL" clId="{F389B387-5530-4234-9654-FE7F09520284}" dt="2025-06-08T11:53:09.043" v="694" actId="164"/>
          <ac:picMkLst>
            <pc:docMk/>
            <pc:sldMk cId="4139982766" sldId="300"/>
            <ac:picMk id="3" creationId="{BF9F2E7C-000A-A70B-A3A2-D6941DD8EBFD}"/>
          </ac:picMkLst>
        </pc:picChg>
        <pc:picChg chg="mod">
          <ac:chgData name="Shidur Rahman" userId="afcf6155-55d6-4f1b-841e-17ec0264313c" providerId="ADAL" clId="{F389B387-5530-4234-9654-FE7F09520284}" dt="2025-06-08T11:52:55.607" v="692" actId="164"/>
          <ac:picMkLst>
            <pc:docMk/>
            <pc:sldMk cId="4139982766" sldId="300"/>
            <ac:picMk id="6" creationId="{CDFED864-FB71-7B3A-5CA1-FF34E1D14457}"/>
          </ac:picMkLst>
        </pc:picChg>
        <pc:cxnChg chg="mod">
          <ac:chgData name="Shidur Rahman" userId="afcf6155-55d6-4f1b-841e-17ec0264313c" providerId="ADAL" clId="{F389B387-5530-4234-9654-FE7F09520284}" dt="2025-06-08T11:52:55.607" v="692" actId="164"/>
          <ac:cxnSpMkLst>
            <pc:docMk/>
            <pc:sldMk cId="4139982766" sldId="300"/>
            <ac:cxnSpMk id="9" creationId="{4625D52F-944B-8095-E153-74368569E9A2}"/>
          </ac:cxnSpMkLst>
        </pc:cxnChg>
        <pc:cxnChg chg="mod">
          <ac:chgData name="Shidur Rahman" userId="afcf6155-55d6-4f1b-841e-17ec0264313c" providerId="ADAL" clId="{F389B387-5530-4234-9654-FE7F09520284}" dt="2025-06-08T11:53:09.043" v="694" actId="164"/>
          <ac:cxnSpMkLst>
            <pc:docMk/>
            <pc:sldMk cId="4139982766" sldId="300"/>
            <ac:cxnSpMk id="17" creationId="{D8793384-169D-C757-30FD-81E8571B7E71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6B27DB-DE10-8D40-BEF9-19E174E89CBE}" type="doc">
      <dgm:prSet loTypeId="urn:microsoft.com/office/officeart/2008/layout/VerticalAccentLis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E7CDE2D-3F7F-FA49-A813-548A99F37B06}" type="pres">
      <dgm:prSet presAssocID="{CD6B27DB-DE10-8D40-BEF9-19E174E89CBE}" presName="Name0" presStyleCnt="0">
        <dgm:presLayoutVars>
          <dgm:chMax/>
          <dgm:chPref/>
          <dgm:dir/>
        </dgm:presLayoutVars>
      </dgm:prSet>
      <dgm:spPr/>
    </dgm:pt>
  </dgm:ptLst>
  <dgm:cxnLst>
    <dgm:cxn modelId="{DC8161AE-E385-824B-B0D5-620B55EDB910}" type="presOf" srcId="{CD6B27DB-DE10-8D40-BEF9-19E174E89CBE}" destId="{CE7CDE2D-3F7F-FA49-A813-548A99F37B06}" srcOrd="0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FA932-C349-8D4E-A176-DA81AF7ADB52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947C4-1935-0742-9271-2E5CD5D954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947C4-1935-0742-9271-2E5CD5D954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25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947C4-1935-0742-9271-2E5CD5D954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34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7947C4-1935-0742-9271-2E5CD5D954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999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947C4-1935-0742-9271-2E5CD5D9546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087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947C4-1935-0742-9271-2E5CD5D954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80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Problem size used.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947C4-1935-0742-9271-2E5CD5D954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37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7947C4-1935-0742-9271-2E5CD5D9546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37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947C4-1935-0742-9271-2E5CD5D954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31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947C4-1935-0742-9271-2E5CD5D954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8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947C4-1935-0742-9271-2E5CD5D9546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740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947C4-1935-0742-9271-2E5CD5D954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38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947C4-1935-0742-9271-2E5CD5D954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84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947C4-1935-0742-9271-2E5CD5D9546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660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947C4-1935-0742-9271-2E5CD5D954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2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947C4-1935-0742-9271-2E5CD5D9546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99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7947C4-1935-0742-9271-2E5CD5D9546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9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A0F3A-6595-D0E4-797D-8EA2D9BEB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1544B1-C630-06F1-0137-FD360D5F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B49A7-C2B7-AE38-BD09-FA9EACCA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AC018-9FE2-4CE9-A8E2-21BCB8DC9BB7}" type="datetime1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E22F3-4AF8-E45B-86D6-29EC33950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37DAB-A5F7-16F3-12A9-246CE4E9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87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47345-0445-79F3-EAC4-DEEE500E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551EA-D631-C0AA-8FE5-7E83A22E5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C490E-7652-88FA-EDDF-AE46E036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DDBD0-F30E-4285-A335-B603A3C524B1}" type="datetime1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FC2A4-B66B-0557-B5F7-053D25A39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6434D-C43C-868C-07D6-A50FD4F7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734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846FC-A4EB-5D15-440E-1F2A7D20F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312DA-AC5C-5D0B-4DD8-355C2CE12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4438C-BB75-14D6-0BEA-F51F241CE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7CF1-6F00-4BB0-B638-0148B7BCEC02}" type="datetime1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0AA6D-B520-2887-3093-EBD0CA2E5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7D0FE-2437-F047-2B98-6FB5A0682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848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A0F3A-6595-D0E4-797D-8EA2D9BEB8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1544B1-C630-06F1-0137-FD360D5F5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B49A7-C2B7-AE38-BD09-FA9EACCA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6E7CD-8DB5-4D50-819E-B220AC1E41E7}" type="datetime1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E22F3-4AF8-E45B-86D6-29EC33950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UKDF, 11-12 June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37DAB-A5F7-16F3-12A9-246CE4E9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734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49594-27A9-F24C-7DC4-DFA645F7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97948-7D12-DB37-51CD-9677DC529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B5725-E969-559B-FEE0-28F01804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5A351-3548-45DD-9647-428A502DCAF3}" type="datetime1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F2BEB-5D28-74ED-BD08-1F01E58C9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UKDF, 11-12 June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44D6C-4D57-C2C6-1934-35EE2CBC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923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7211-580D-D499-1797-0864CC09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D96A4-9BBC-B230-5117-F343A835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2357F-C412-33A0-0E23-2A6C156AA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87556-3027-4A41-8EBF-10A497018458}" type="datetime1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52EFF-3D1C-2525-3DF9-732FF03C0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UKDF, 11-12 June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52087-5459-AD98-E3C2-BE5EE627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486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25D61-6ED8-A7C1-BAC5-989D2CDDE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39087-3989-B51F-8AD3-6AE30D9A7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FBEFD-091B-B1C0-5CC2-E6BDB6AD3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6C6BE-3BE0-BC93-6B3F-18F404816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9CD2D-8AE9-4AB5-9066-510E4C49EC98}" type="datetime1">
              <a:rPr lang="en-GB" smtClean="0"/>
              <a:t>10/06/2025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1FD74-FBAC-1EB4-B7F9-E62E697EC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UKDF, 11-12 June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113B7-F3C7-089C-77D2-E1439832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346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486C3-08A3-D0E6-C99C-20C17824F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D614A-8FA0-66DD-5C87-9FFED255B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5CD4F-6C06-53A0-1804-71B376D65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7CBE89-40E2-EEB9-5C17-9400DD381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BAAC6-2404-0F6B-6AE4-2026D6AA1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62C848-A6A7-8F6A-136B-7535C043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FDB83-D2BB-423C-AAC9-F56279A43270}" type="datetime1">
              <a:rPr lang="en-GB" smtClean="0"/>
              <a:t>10/06/2025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5C388-4715-FA28-E691-EFE9F93D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UKDF, 11-12 June 2025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76A9B-6F31-EE61-939D-4B5BF390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83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CA4ED-8902-D201-0F8F-15C611824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A15DC8-3493-01EF-B12C-A67C8F40B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CDF20-CC7E-48EF-AE13-B6A0319BBE67}" type="datetime1">
              <a:rPr lang="en-GB" smtClean="0"/>
              <a:t>10/06/2025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8A690-F4D6-3EC8-313D-10BAD4B40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UKDF, 11-12 June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7D942-1EE0-65D5-A6EF-237FD6CD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0083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B72B38-D995-C259-8BB6-0D3FB9646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1E26-30DB-4BF6-9F31-7B88CDBA375E}" type="datetime1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D777CA-1F04-C44E-A8A8-FA1C7B66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UKDF, 11-12 June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C6671-B2E3-350C-E746-97FA25F6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7290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40F1C-16AB-2925-9B22-8C2EBCB87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B2A5-706A-BFDC-7163-975685407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40822-E7BF-571E-9CEF-AF7E4296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A47A7-574B-55F2-658C-B54444E7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39C61-DFC7-4E0D-8625-45A5C248C0C2}" type="datetime1">
              <a:rPr lang="en-GB" smtClean="0"/>
              <a:t>10/06/2025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7A44C-F6F5-C582-296A-8508FA8D4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UKDF, 11-12 June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825D0-599A-E367-BC1F-05788639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7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49594-27A9-F24C-7DC4-DFA645F7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97948-7D12-DB37-51CD-9677DC529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B5725-E969-559B-FEE0-28F01804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7455B-9191-48CF-A5B1-57527CA21709}" type="datetime1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0F2BEB-5D28-74ED-BD08-1F01E58C9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A44D6C-4D57-C2C6-1934-35EE2CBC9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92662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2F776-7570-1961-7450-C27AEA4F1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BA7CE4-83B5-0445-005E-36AC1B12B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2071B-D8A9-6A82-BCDF-CEDD0DCBD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DC9CE-A9DC-F4C2-1023-E14BCC70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0659-C3F0-4C4A-AA1B-FA9707416E9E}" type="datetime1">
              <a:rPr lang="en-GB" smtClean="0"/>
              <a:t>10/06/2025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AE051-43AE-48C0-6AEA-59BED9660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UKDF, 11-12 June 2025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257F4-F846-6E36-C15A-4BCCF674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784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47345-0445-79F3-EAC4-DEEE500ED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4551EA-D631-C0AA-8FE5-7E83A22E5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C490E-7652-88FA-EDDF-AE46E036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BED49-F8FC-44BC-99A7-25F402D385BA}" type="datetime1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FC2A4-B66B-0557-B5F7-053D25A39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UKDF, 11-12 June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6434D-C43C-868C-07D6-A50FD4F7E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663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5846FC-A4EB-5D15-440E-1F2A7D20F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312DA-AC5C-5D0B-4DD8-355C2CE128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4438C-BB75-14D6-0BEA-F51F241CE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86992-F3E4-42EF-B036-8BF1D0BA54D8}" type="datetime1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0AA6D-B520-2887-3093-EBD0CA2E5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UKDF, 11-12 June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7D0FE-2437-F047-2B98-6FB5A0682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860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D7211-580D-D499-1797-0864CC09F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D96A4-9BBC-B230-5117-F343A835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2357F-C412-33A0-0E23-2A6C156AA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BA6E-6654-4E90-905F-6FFAFDD91D04}" type="datetime1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52EFF-3D1C-2525-3DF9-732FF03C0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52087-5459-AD98-E3C2-BE5EE6278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450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25D61-6ED8-A7C1-BAC5-989D2CDDE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39087-3989-B51F-8AD3-6AE30D9A74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FBEFD-091B-B1C0-5CC2-E6BDB6AD3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A6C6BE-3BE0-BC93-6B3F-18F404816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DB6CE-1FA4-44B0-B5A9-8BB920A1F08B}" type="datetime1">
              <a:rPr lang="en-GB" smtClean="0"/>
              <a:t>10/06/2025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1FD74-FBAC-1EB4-B7F9-E62E697EC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113B7-F3C7-089C-77D2-E14398323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611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486C3-08A3-D0E6-C99C-20C17824F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3D614A-8FA0-66DD-5C87-9FFED255B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5CD4F-6C06-53A0-1804-71B376D65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7CBE89-40E2-EEB9-5C17-9400DD381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2BAAC6-2404-0F6B-6AE4-2026D6AA1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62C848-A6A7-8F6A-136B-7535C043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724E4-7985-4050-A152-6341C8653196}" type="datetime1">
              <a:rPr lang="en-GB" smtClean="0"/>
              <a:t>10/06/2025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B5C388-4715-FA28-E691-EFE9F93D0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F976A9B-6F31-EE61-939D-4B5BF390E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606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CA4ED-8902-D201-0F8F-15C611824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A15DC8-3493-01EF-B12C-A67C8F40B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29DFB-0ABD-4210-8EA2-F0075CA8DEB8}" type="datetime1">
              <a:rPr lang="en-GB" smtClean="0"/>
              <a:t>10/06/2025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8A690-F4D6-3EC8-313D-10BAD4B40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A7D942-1EE0-65D5-A6EF-237FD6CDE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25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B72B38-D995-C259-8BB6-0D3FB9646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3EF42-7735-4493-ADD0-F90886B470D8}" type="datetime1">
              <a:rPr lang="en-GB" smtClean="0"/>
              <a:t>10/06/2025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D777CA-1F04-C44E-A8A8-FA1C7B665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C6671-B2E3-350C-E746-97FA25F6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069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40F1C-16AB-2925-9B22-8C2EBCB87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5B2A5-706A-BFDC-7163-975685407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40822-E7BF-571E-9CEF-AF7E4296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A47A7-574B-55F2-658C-B54444E76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91B23-99D7-4CEF-A0C7-356DBF9B3AD4}" type="datetime1">
              <a:rPr lang="en-GB" smtClean="0"/>
              <a:t>10/06/2025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7A44C-F6F5-C582-296A-8508FA8D4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825D0-599A-E367-BC1F-05788639A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73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2F776-7570-1961-7450-C27AEA4F1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BA7CE4-83B5-0445-005E-36AC1B12B7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62071B-D8A9-6A82-BCDF-CEDD0DCBD9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BDC9CE-A9DC-F4C2-1023-E14BCC70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D4C9D-D2E3-476C-B8E4-D227BBDF9C73}" type="datetime1">
              <a:rPr lang="en-GB" smtClean="0"/>
              <a:t>10/06/2025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9AE051-43AE-48C0-6AEA-59BED9660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E257F4-F846-6E36-C15A-4BCCF674A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31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83F65-B33C-3F4D-F1BC-CF53108B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B6EE4-D072-2891-A33C-8C65D1726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F3A65-799A-9990-9C47-63D63397C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1F636-EAA6-446A-9F00-949301F438D5}" type="datetime1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5D250-9F9A-4B04-E8EE-37DD724EC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93760-D867-2D70-D5AF-F99E5324F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68A03-9A8C-41E9-A540-8AD46CEF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28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83F65-B33C-3F4D-F1BC-CF53108B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B6EE4-D072-2891-A33C-8C65D1726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F3A65-799A-9990-9C47-63D63397C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699CA-2864-4AB6-BCE6-2C8081F84390}" type="datetime1">
              <a:rPr lang="en-GB" smtClean="0"/>
              <a:t>10/06/2025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45D250-9F9A-4B04-E8EE-37DD724EC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UKDF, 11-12 June 2025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93760-D867-2D70-D5AF-F99E5324F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68A03-9A8C-41E9-A540-8AD46CEF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94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claudiopica/HiRep" TargetMode="External"/><Relationship Id="rId5" Type="http://schemas.openxmlformats.org/officeDocument/2006/relationships/hyperlink" Target="http://major.io/2014/08/08/use-gist-gem-github-enterprise-github-com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17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8924C1-3B51-51FD-FAC5-B85F2F7A9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690" y="73744"/>
            <a:ext cx="11692073" cy="2236694"/>
          </a:xfrm>
        </p:spPr>
        <p:txBody>
          <a:bodyPr anchor="b">
            <a:normAutofit/>
          </a:bodyPr>
          <a:lstStyle/>
          <a:p>
            <a:r>
              <a:rPr lang="en-GB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Optimizing HiRep Lattice Simulations on CPU-based Computer Clusters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47D91C-90F5-D1C5-245C-12527A27B5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04966" y="4655823"/>
            <a:ext cx="7787031" cy="1458258"/>
          </a:xfrm>
        </p:spPr>
        <p:txBody>
          <a:bodyPr anchor="ctr">
            <a:normAutofit lnSpcReduction="10000"/>
          </a:bodyPr>
          <a:lstStyle/>
          <a:p>
            <a:pPr algn="l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Dr Shidur Rahman,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Research Fellow in HPC</a:t>
            </a:r>
            <a:endParaRPr lang="en-GB" sz="20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Faculty of Engineering and Physical Sciences</a:t>
            </a:r>
          </a:p>
          <a:p>
            <a:pPr algn="l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Electronics and Computer Science</a:t>
            </a:r>
          </a:p>
          <a:p>
            <a:pPr algn="l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 Building 53 | Room 4033 | University of Southampton, UK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F503F1-2879-2DA9-3422-066F54EEF606}"/>
              </a:ext>
            </a:extLst>
          </p:cNvPr>
          <p:cNvSpPr txBox="1"/>
          <p:nvPr/>
        </p:nvSpPr>
        <p:spPr>
          <a:xfrm>
            <a:off x="414195" y="15874"/>
            <a:ext cx="1726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UKDF2025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EE7C855-1BE0-AFF8-D1BE-78E16494BD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754" y="3429000"/>
            <a:ext cx="3762824" cy="37628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4A6402D-204B-29D2-17F2-35B36754071D}"/>
              </a:ext>
            </a:extLst>
          </p:cNvPr>
          <p:cNvSpPr txBox="1">
            <a:spLocks/>
          </p:cNvSpPr>
          <p:nvPr/>
        </p:nvSpPr>
        <p:spPr>
          <a:xfrm>
            <a:off x="1049178" y="2487355"/>
            <a:ext cx="10800423" cy="5279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thesis (University of Plymouth, UK)</a:t>
            </a:r>
          </a:p>
        </p:txBody>
      </p:sp>
    </p:spTree>
    <p:extLst>
      <p:ext uri="{BB962C8B-B14F-4D97-AF65-F5344CB8AC3E}">
        <p14:creationId xmlns:p14="http://schemas.microsoft.com/office/powerpoint/2010/main" val="206205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267A-67A4-F046-8D02-B0A08B2B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0" y="262063"/>
            <a:ext cx="12188858" cy="609599"/>
          </a:xfrm>
        </p:spPr>
        <p:txBody>
          <a:bodyPr>
            <a:noAutofit/>
          </a:bodyPr>
          <a:lstStyle/>
          <a:p>
            <a:r>
              <a:rPr lang="en-GB" sz="4300" b="1" dirty="0">
                <a:solidFill>
                  <a:srgbClr val="0066CC"/>
                </a:solidFill>
                <a:latin typeface="Arial"/>
                <a:cs typeface="Arial"/>
              </a:rPr>
              <a:t>Hybridization (OpenMP-MPI) + Loop Collapse</a:t>
            </a:r>
            <a:endParaRPr lang="en-GB" sz="4300" b="1" strike="sngStrike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4F11F66-08A8-2B62-7007-BA4624BA1D30}"/>
              </a:ext>
            </a:extLst>
          </p:cNvPr>
          <p:cNvSpPr txBox="1"/>
          <p:nvPr/>
        </p:nvSpPr>
        <p:spPr>
          <a:xfrm>
            <a:off x="235670" y="1167648"/>
            <a:ext cx="5149342" cy="465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x1.35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speedup gain over baseline version.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HLC = Hybrid Loop Collapse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Why is HLC(mpi=4, omp=16) better?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Efficient use of shared memory by OpenMP threads.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Local memory access within a NUMA domain.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NUMA violations.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arenR"/>
            </a:pPr>
            <a:endParaRPr lang="en-US" sz="20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485027-23F4-C890-7B11-80407F728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590" y="1334359"/>
            <a:ext cx="6902410" cy="44386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3402F4D-564A-746B-C961-CD797956E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z="1400" b="1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GB" sz="1400" b="1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945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42E3-5D01-ACF8-938D-9B6749566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54" y="206562"/>
            <a:ext cx="11708091" cy="610703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Access Patterns Optimization</a:t>
            </a:r>
            <a:endParaRPr lang="en-US" sz="48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1AB123-B007-110F-7E90-0FBD214E4D15}"/>
              </a:ext>
            </a:extLst>
          </p:cNvPr>
          <p:cNvSpPr txBox="1"/>
          <p:nvPr/>
        </p:nvSpPr>
        <p:spPr>
          <a:xfrm>
            <a:off x="707388" y="813985"/>
            <a:ext cx="89108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Challenge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Non-contiguous memory access patterns.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Proposed Method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◘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Improved data reuse in L3 cache.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◘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Fewer main memory accesses.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◘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Leveraged HiRep data access patterns.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5AE021-3042-29C7-2678-83073A12725A}"/>
              </a:ext>
            </a:extLst>
          </p:cNvPr>
          <p:cNvGrpSpPr/>
          <p:nvPr/>
        </p:nvGrpSpPr>
        <p:grpSpPr>
          <a:xfrm>
            <a:off x="599253" y="2876088"/>
            <a:ext cx="5463768" cy="3853937"/>
            <a:chOff x="632232" y="2928265"/>
            <a:chExt cx="5463768" cy="385393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514B215-60EA-FE28-FED9-F040B4253421}"/>
                </a:ext>
              </a:extLst>
            </p:cNvPr>
            <p:cNvSpPr txBox="1"/>
            <p:nvPr/>
          </p:nvSpPr>
          <p:spPr>
            <a:xfrm>
              <a:off x="1296147" y="6320537"/>
              <a:ext cx="29177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Non-Path-blocking</a:t>
              </a:r>
            </a:p>
          </p:txBody>
        </p:sp>
        <p:pic>
          <p:nvPicPr>
            <p:cNvPr id="7" name="Picture 6" descr="A screenshot of a game&#10;&#10;Description automatically generated">
              <a:extLst>
                <a:ext uri="{FF2B5EF4-FFF2-40B4-BE49-F238E27FC236}">
                  <a16:creationId xmlns:a16="http://schemas.microsoft.com/office/drawing/2014/main" id="{8B43EB18-F179-8BD7-87D7-F846796DDF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" t="7467" r="1414" b="57067"/>
            <a:stretch/>
          </p:blipFill>
          <p:spPr>
            <a:xfrm>
              <a:off x="632232" y="2928265"/>
              <a:ext cx="5463768" cy="347738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856F2F6-8DF2-8C09-6414-1B7F12D0E40E}"/>
              </a:ext>
            </a:extLst>
          </p:cNvPr>
          <p:cNvGrpSpPr/>
          <p:nvPr/>
        </p:nvGrpSpPr>
        <p:grpSpPr>
          <a:xfrm>
            <a:off x="6528455" y="2839294"/>
            <a:ext cx="5464515" cy="3887502"/>
            <a:chOff x="6601834" y="2959568"/>
            <a:chExt cx="5464515" cy="388750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D60B5D8-0E7D-9D26-FB5B-9D0EADE7046C}"/>
                </a:ext>
              </a:extLst>
            </p:cNvPr>
            <p:cNvSpPr txBox="1"/>
            <p:nvPr/>
          </p:nvSpPr>
          <p:spPr>
            <a:xfrm>
              <a:off x="7726235" y="6385405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Path-blocking</a:t>
              </a:r>
            </a:p>
          </p:txBody>
        </p:sp>
        <p:pic>
          <p:nvPicPr>
            <p:cNvPr id="11" name="Picture 10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CAD4310D-F7DE-A39D-A0FA-C1F2F14673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9" t="6534" r="6514" b="62000"/>
            <a:stretch/>
          </p:blipFill>
          <p:spPr>
            <a:xfrm>
              <a:off x="6601834" y="2959568"/>
              <a:ext cx="5464515" cy="3446084"/>
            </a:xfrm>
            <a:prstGeom prst="rect">
              <a:avLst/>
            </a:prstGeom>
          </p:spPr>
        </p:pic>
      </p:grp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2B50144-3213-939B-4FE4-65235E2D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3668A03-9A8C-41E9-A540-8AD46CEF3143}" type="slidenum">
              <a:rPr lang="en-GB" sz="1400" b="1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GB" sz="1400" b="1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64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42E3-5D01-ACF8-938D-9B6749566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4" y="210862"/>
            <a:ext cx="12192000" cy="904612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Results (1)</a:t>
            </a:r>
            <a:endParaRPr lang="en-US" sz="4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9E132F-40CA-DC36-4AA1-7958738AF130}"/>
              </a:ext>
            </a:extLst>
          </p:cNvPr>
          <p:cNvSpPr txBox="1"/>
          <p:nvPr/>
        </p:nvSpPr>
        <p:spPr>
          <a:xfrm>
            <a:off x="1316073" y="5433019"/>
            <a:ext cx="9559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Achieved x1.18 speedup over original implementation (MPI-Only).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Benefits of cache reuse are evident when the lattice size per MPI process is small.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When the lattice size per MPI process is large, data cannot fit into L3 cache.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C8D5FE-6351-A89B-2A6D-71B3BDD6C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94" y="1266673"/>
            <a:ext cx="5712633" cy="40151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4FF950-EC98-02C2-A958-EAC3DC6B66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4338" y="1266672"/>
            <a:ext cx="5307350" cy="4015149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1FAE5-444C-DBCC-A31F-22342FC44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3312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42E3-5D01-ACF8-938D-9B6749566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132" y="253256"/>
            <a:ext cx="12192000" cy="610703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Vectorization</a:t>
            </a:r>
            <a:endParaRPr lang="en-US" sz="4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9FECE1-F0A9-1D79-9021-5F66BC76EA38}"/>
              </a:ext>
            </a:extLst>
          </p:cNvPr>
          <p:cNvSpPr txBox="1"/>
          <p:nvPr/>
        </p:nvSpPr>
        <p:spPr>
          <a:xfrm>
            <a:off x="756045" y="1052495"/>
            <a:ext cx="11435955" cy="3901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◙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Inefficient auto-vectorization.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◙"/>
            </a:pPr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Proposed Method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Applied Intel AVX2 and Clang vector intrinsics for efficient vectorization.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Minimized number of vector intrinsics used.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Selected efficient AVX2/Clang intrinsics to match the computational needs.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Leveraged the available vector hardware registers.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Efficient vectorization and potential higher data reuses.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9616D4B-93E6-8D30-66CA-E7FC815D1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3668A03-9A8C-41E9-A540-8AD46CEF3143}" type="slidenum">
              <a:rPr lang="en-GB" sz="1400" b="1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GB" sz="1400" b="1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28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42E3-5D01-ACF8-938D-9B6749566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03" y="87017"/>
            <a:ext cx="11546040" cy="904612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Results (2)</a:t>
            </a:r>
            <a:endParaRPr lang="en-US" sz="4800" dirty="0"/>
          </a:p>
        </p:txBody>
      </p:sp>
      <p:pic>
        <p:nvPicPr>
          <p:cNvPr id="4" name="Picture 3" descr="A graph of data measurement&#10;&#10;Description automatically generated with medium confidence">
            <a:extLst>
              <a:ext uri="{FF2B5EF4-FFF2-40B4-BE49-F238E27FC236}">
                <a16:creationId xmlns:a16="http://schemas.microsoft.com/office/drawing/2014/main" id="{6D6BF197-11E3-5E2A-FBD0-A7963166B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58" y="1365788"/>
            <a:ext cx="6387846" cy="50006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50C5261-6E65-FD41-493F-120E866B8298}"/>
              </a:ext>
            </a:extLst>
          </p:cNvPr>
          <p:cNvCxnSpPr/>
          <p:nvPr/>
        </p:nvCxnSpPr>
        <p:spPr>
          <a:xfrm>
            <a:off x="1761341" y="1747989"/>
            <a:ext cx="0" cy="3767328"/>
          </a:xfrm>
          <a:prstGeom prst="line">
            <a:avLst/>
          </a:prstGeom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5142168-3196-1B64-5FD5-EE13170CDD9A}"/>
              </a:ext>
            </a:extLst>
          </p:cNvPr>
          <p:cNvCxnSpPr/>
          <p:nvPr/>
        </p:nvCxnSpPr>
        <p:spPr>
          <a:xfrm>
            <a:off x="1941173" y="1747989"/>
            <a:ext cx="0" cy="3767328"/>
          </a:xfrm>
          <a:prstGeom prst="line">
            <a:avLst/>
          </a:prstGeom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5FE9BE1-1DE5-3F9F-B4EB-2C4863090C7D}"/>
              </a:ext>
            </a:extLst>
          </p:cNvPr>
          <p:cNvSpPr txBox="1"/>
          <p:nvPr/>
        </p:nvSpPr>
        <p:spPr>
          <a:xfrm>
            <a:off x="124858" y="922867"/>
            <a:ext cx="2294852" cy="369332"/>
          </a:xfrm>
          <a:prstGeom prst="rect">
            <a:avLst/>
          </a:prstGeom>
          <a:noFill/>
          <a:ln w="12700">
            <a:solidFill>
              <a:srgbClr val="2056FB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4x8^3 (125.83 MB)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FCB5009-FD4E-D4D1-DD31-CE12CEF48D28}"/>
              </a:ext>
            </a:extLst>
          </p:cNvPr>
          <p:cNvCxnSpPr>
            <a:cxnSpLocks/>
          </p:cNvCxnSpPr>
          <p:nvPr/>
        </p:nvCxnSpPr>
        <p:spPr>
          <a:xfrm flipH="1" flipV="1">
            <a:off x="1404540" y="1292199"/>
            <a:ext cx="446718" cy="460639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graph of data measurement&#10;&#10;Description automatically generated with medium confidence">
            <a:extLst>
              <a:ext uri="{FF2B5EF4-FFF2-40B4-BE49-F238E27FC236}">
                <a16:creationId xmlns:a16="http://schemas.microsoft.com/office/drawing/2014/main" id="{682B5F53-D68E-7C3E-64CF-A618695856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43" y="1374258"/>
            <a:ext cx="5740057" cy="500062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33C399-7081-818B-9899-45E5E7008E65}"/>
              </a:ext>
            </a:extLst>
          </p:cNvPr>
          <p:cNvCxnSpPr/>
          <p:nvPr/>
        </p:nvCxnSpPr>
        <p:spPr>
          <a:xfrm>
            <a:off x="7670785" y="1873559"/>
            <a:ext cx="0" cy="3767328"/>
          </a:xfrm>
          <a:prstGeom prst="line">
            <a:avLst/>
          </a:prstGeom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0DC7C0-6DB4-9278-02FD-222013F6362E}"/>
              </a:ext>
            </a:extLst>
          </p:cNvPr>
          <p:cNvCxnSpPr/>
          <p:nvPr/>
        </p:nvCxnSpPr>
        <p:spPr>
          <a:xfrm>
            <a:off x="7832329" y="1873559"/>
            <a:ext cx="0" cy="3767328"/>
          </a:xfrm>
          <a:prstGeom prst="line">
            <a:avLst/>
          </a:prstGeom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719D890-DBDD-F169-2CE6-D7B8F5EE30B3}"/>
              </a:ext>
            </a:extLst>
          </p:cNvPr>
          <p:cNvCxnSpPr>
            <a:cxnSpLocks/>
            <a:endCxn id="16" idx="2"/>
          </p:cNvCxnSpPr>
          <p:nvPr/>
        </p:nvCxnSpPr>
        <p:spPr>
          <a:xfrm flipH="1" flipV="1">
            <a:off x="7417802" y="1338221"/>
            <a:ext cx="311747" cy="53533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C9C144B-C70A-072E-D9BC-8B8A33409AF3}"/>
              </a:ext>
            </a:extLst>
          </p:cNvPr>
          <p:cNvSpPr txBox="1"/>
          <p:nvPr/>
        </p:nvSpPr>
        <p:spPr>
          <a:xfrm>
            <a:off x="6237878" y="968889"/>
            <a:ext cx="2359847" cy="369332"/>
          </a:xfrm>
          <a:prstGeom prst="rect">
            <a:avLst/>
          </a:prstGeom>
          <a:noFill/>
          <a:ln w="12700"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9x10^3 (884.73 MB)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2BBBF0F5-5394-C740-036B-69D004D92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3668A03-9A8C-41E9-A540-8AD46CEF3143}" type="slidenum">
              <a:rPr lang="en-GB" sz="1400" b="1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GB" sz="1400" b="1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643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42E3-5D01-ACF8-938D-9B6749566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86" y="84959"/>
            <a:ext cx="12192000" cy="904612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Results (3)</a:t>
            </a:r>
            <a:endParaRPr lang="en-US" sz="48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2C45381-E0F6-7CC2-E3AA-433FF29C1E22}"/>
              </a:ext>
            </a:extLst>
          </p:cNvPr>
          <p:cNvCxnSpPr>
            <a:cxnSpLocks/>
          </p:cNvCxnSpPr>
          <p:nvPr/>
        </p:nvCxnSpPr>
        <p:spPr>
          <a:xfrm>
            <a:off x="2008229" y="1642813"/>
            <a:ext cx="0" cy="3767328"/>
          </a:xfrm>
          <a:prstGeom prst="line">
            <a:avLst/>
          </a:prstGeom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B8B621E-876B-A30E-3A08-519DB1DE7F88}"/>
              </a:ext>
            </a:extLst>
          </p:cNvPr>
          <p:cNvCxnSpPr>
            <a:cxnSpLocks/>
          </p:cNvCxnSpPr>
          <p:nvPr/>
        </p:nvCxnSpPr>
        <p:spPr>
          <a:xfrm>
            <a:off x="2188061" y="1645619"/>
            <a:ext cx="0" cy="3767328"/>
          </a:xfrm>
          <a:prstGeom prst="line">
            <a:avLst/>
          </a:prstGeom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CF48B04-D77F-9AF6-0A86-17B2DBA63CEC}"/>
              </a:ext>
            </a:extLst>
          </p:cNvPr>
          <p:cNvGrpSpPr/>
          <p:nvPr/>
        </p:nvGrpSpPr>
        <p:grpSpPr>
          <a:xfrm>
            <a:off x="234586" y="1174123"/>
            <a:ext cx="5861414" cy="5405995"/>
            <a:chOff x="234586" y="738201"/>
            <a:chExt cx="5861414" cy="5405995"/>
          </a:xfrm>
        </p:grpSpPr>
        <p:pic>
          <p:nvPicPr>
            <p:cNvPr id="6" name="Picture 5" descr="A graph of data measurement&#10;&#10;Description automatically generated">
              <a:extLst>
                <a:ext uri="{FF2B5EF4-FFF2-40B4-BE49-F238E27FC236}">
                  <a16:creationId xmlns:a16="http://schemas.microsoft.com/office/drawing/2014/main" id="{CDFED864-FB71-7B3A-5CA1-FF34E1D14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6136" y="1143571"/>
              <a:ext cx="5769864" cy="500062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378DD14-0D11-AECE-97E1-FEDEBBEB7028}"/>
                </a:ext>
              </a:extLst>
            </p:cNvPr>
            <p:cNvSpPr txBox="1"/>
            <p:nvPr/>
          </p:nvSpPr>
          <p:spPr>
            <a:xfrm>
              <a:off x="234586" y="738201"/>
              <a:ext cx="2161142" cy="369332"/>
            </a:xfrm>
            <a:prstGeom prst="rect">
              <a:avLst/>
            </a:prstGeom>
            <a:noFill/>
            <a:ln w="12700">
              <a:solidFill>
                <a:srgbClr val="2056F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4x8^3 (125.83 MB)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625D52F-944B-8095-E153-74368569E9A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00200" y="1107533"/>
              <a:ext cx="494897" cy="53528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7DFC0A-D74A-D677-6A08-EBBB4A41BBF0}"/>
              </a:ext>
            </a:extLst>
          </p:cNvPr>
          <p:cNvCxnSpPr/>
          <p:nvPr/>
        </p:nvCxnSpPr>
        <p:spPr>
          <a:xfrm>
            <a:off x="7546847" y="1642813"/>
            <a:ext cx="0" cy="3767328"/>
          </a:xfrm>
          <a:prstGeom prst="line">
            <a:avLst/>
          </a:prstGeom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1384987-2D39-5191-F20B-314D6BA17346}"/>
              </a:ext>
            </a:extLst>
          </p:cNvPr>
          <p:cNvCxnSpPr/>
          <p:nvPr/>
        </p:nvCxnSpPr>
        <p:spPr>
          <a:xfrm>
            <a:off x="7708391" y="1642813"/>
            <a:ext cx="0" cy="3767328"/>
          </a:xfrm>
          <a:prstGeom prst="line">
            <a:avLst/>
          </a:prstGeom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57B4ED-D7A8-7473-93A5-3C0C0F8D3178}"/>
              </a:ext>
            </a:extLst>
          </p:cNvPr>
          <p:cNvGrpSpPr/>
          <p:nvPr/>
        </p:nvGrpSpPr>
        <p:grpSpPr>
          <a:xfrm>
            <a:off x="6132989" y="1132917"/>
            <a:ext cx="6059011" cy="5447201"/>
            <a:chOff x="6113940" y="738143"/>
            <a:chExt cx="6059011" cy="5447201"/>
          </a:xfrm>
        </p:grpSpPr>
        <p:pic>
          <p:nvPicPr>
            <p:cNvPr id="3" name="Picture 2" descr="A graph of data measurement&#10;&#10;Description automatically generated">
              <a:extLst>
                <a:ext uri="{FF2B5EF4-FFF2-40B4-BE49-F238E27FC236}">
                  <a16:creationId xmlns:a16="http://schemas.microsoft.com/office/drawing/2014/main" id="{BF9F2E7C-000A-A70B-A3A2-D6941DD8E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1929" y="1184719"/>
              <a:ext cx="5891022" cy="5000625"/>
            </a:xfrm>
            <a:prstGeom prst="rect">
              <a:avLst/>
            </a:prstGeom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8793384-169D-C757-30FD-81E8571B7E71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 flipH="1" flipV="1">
              <a:off x="7293864" y="1107475"/>
              <a:ext cx="311747" cy="535337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0A8505-88B9-44F1-391B-92C77A50EC0F}"/>
                </a:ext>
              </a:extLst>
            </p:cNvPr>
            <p:cNvSpPr txBox="1"/>
            <p:nvPr/>
          </p:nvSpPr>
          <p:spPr>
            <a:xfrm>
              <a:off x="6113940" y="738143"/>
              <a:ext cx="2359847" cy="369332"/>
            </a:xfrm>
            <a:prstGeom prst="rect">
              <a:avLst/>
            </a:prstGeom>
            <a:noFill/>
            <a:ln w="12700">
              <a:solidFill>
                <a:srgbClr val="0066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9x10^3 (884.73 MB)</a:t>
              </a:r>
            </a:p>
          </p:txBody>
        </p:sp>
      </p:grp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00FE41A-EB5E-47CE-6F87-300AD3C64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3668A03-9A8C-41E9-A540-8AD46CEF3143}" type="slidenum">
              <a:rPr lang="en-GB" sz="1400" b="1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GB" sz="1400" b="1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982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35B41-0021-293C-5085-81664205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7" y="218320"/>
            <a:ext cx="10887958" cy="633045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and Future Works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CD92CA-DB7C-ACAC-A484-3106B9A9E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z="1400" b="1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GB" sz="1400" b="1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5D6B8D-3B85-4407-D344-FF4F721C7D57}"/>
              </a:ext>
            </a:extLst>
          </p:cNvPr>
          <p:cNvSpPr txBox="1"/>
          <p:nvPr/>
        </p:nvSpPr>
        <p:spPr>
          <a:xfrm>
            <a:off x="838200" y="1201082"/>
            <a:ext cx="11353800" cy="44558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Engineering (coding) and research efforts in this research work were high.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Up to x1.80 speedup over the original </a:t>
            </a:r>
            <a:r>
              <a:rPr lang="en-US" sz="2400" dirty="0">
                <a:latin typeface="Consolas" panose="020B0609020204030204" pitchFamily="49" charset="0"/>
                <a:cs typeface="Arial" panose="020B0604020202020204" pitchFamily="34" charset="0"/>
              </a:rPr>
              <a:t>HiRep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code.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Improved data reuse on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L3 shared cache memory.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Vectorization achieved the highest performance gain.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Further work: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Why AVX2 slower in </a:t>
            </a:r>
            <a:r>
              <a:rPr lang="en-GB" sz="2400" dirty="0">
                <a:latin typeface="Consolas" panose="020B0609020204030204" pitchFamily="49" charset="0"/>
                <a:cs typeface="Arial" panose="020B0604020202020204" pitchFamily="34" charset="0"/>
              </a:rPr>
              <a:t>Foseres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environment.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Evaluate performance on additional hardware platforms.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arenR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Explore GPU optimization.</a:t>
            </a:r>
          </a:p>
        </p:txBody>
      </p:sp>
    </p:spTree>
    <p:extLst>
      <p:ext uri="{BB962C8B-B14F-4D97-AF65-F5344CB8AC3E}">
        <p14:creationId xmlns:p14="http://schemas.microsoft.com/office/powerpoint/2010/main" val="2385077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1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id="{9DF54AAD-2554-2A46-D82E-63C97F8200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14" r="30966"/>
          <a:stretch/>
        </p:blipFill>
        <p:spPr>
          <a:xfrm>
            <a:off x="1358429" y="511293"/>
            <a:ext cx="3466886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36C9D-2DA7-13EC-B9FB-980740FBC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Thank you.</a:t>
            </a: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Do you have any 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651801-5CD1-1E96-4BD1-F5BBC41F3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z="1400" b="1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GB" sz="1400" b="1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59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35B41-0021-293C-5085-81664205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816" y="188664"/>
            <a:ext cx="12192000" cy="756980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F7EBCC2-37D9-DD5D-FEF1-AB021B5152BD}"/>
              </a:ext>
            </a:extLst>
          </p:cNvPr>
          <p:cNvSpPr txBox="1"/>
          <p:nvPr/>
        </p:nvSpPr>
        <p:spPr>
          <a:xfrm>
            <a:off x="2179182" y="4263475"/>
            <a:ext cx="371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7C46163-90CB-47FA-B286-AB70461149E5}"/>
              </a:ext>
            </a:extLst>
          </p:cNvPr>
          <p:cNvSpPr txBox="1"/>
          <p:nvPr/>
        </p:nvSpPr>
        <p:spPr>
          <a:xfrm>
            <a:off x="2179183" y="2710182"/>
            <a:ext cx="371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C6B6C3-0FE6-BBCE-80AE-5D531F95C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359" y="1068429"/>
            <a:ext cx="10515600" cy="472114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HiRep Performance Bottlenecks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Optimization Methodology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Experimental Results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n-GB" dirty="0">
                <a:latin typeface="Arial"/>
                <a:cs typeface="Arial"/>
              </a:rPr>
              <a:t>Conclusions and Further Work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EE4F12-3B31-3CF8-E814-46D66620D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z="1400" b="1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GB" sz="1400" b="1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782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35B41-0021-293C-5085-81664205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97" y="195425"/>
            <a:ext cx="12192000" cy="633045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7BC32-C320-F05A-B2D3-A46AF8AE1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" y="960989"/>
            <a:ext cx="7794710" cy="6066693"/>
          </a:xfrm>
        </p:spPr>
        <p:txBody>
          <a:bodyPr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en-GB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QCD: </a:t>
            </a:r>
            <a:r>
              <a:rPr lang="en-GB" sz="1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studies the natures of forces between quarks: the fundamental building blocks of matter.</a:t>
            </a:r>
          </a:p>
          <a:p>
            <a:pPr>
              <a:lnSpc>
                <a:spcPct val="120000"/>
              </a:lnSpc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LGT </a:t>
            </a:r>
            <a:r>
              <a:rPr lang="en-GB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(Lattice Gauge Theory)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simulations involves the formulation of gauge field theories on a space-time lattice.</a:t>
            </a:r>
            <a:endParaRPr lang="en-GB" sz="180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1800" b="1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HiRep</a:t>
            </a:r>
            <a:r>
              <a:rPr lang="en-GB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: Higher Representations research LGT simulations code -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4D space-time lattice to simulate.</a:t>
            </a:r>
            <a:endParaRPr lang="en-GB" sz="18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Dirac operator: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Evaluation of Dirac operator accounts for around 90% of the computation time. Its optimization is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crucial in this simulations (although deflated solver is being tested).</a:t>
            </a:r>
            <a:endParaRPr lang="en-GB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- The point belonging to the lattice - Quark fields located at lattice sites.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Link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- The bond connecting two neighbouring sites - Gluon/gauge fields live on links.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For each lattice site, we process its neighbouring sites and links and update the value of this site.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Dirac equation represents a large linear system: e.g. typical size in QCD is 96 x 48</a:t>
            </a:r>
            <a:r>
              <a:rPr lang="en-GB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x12 to 192 x 192</a:t>
            </a:r>
            <a:r>
              <a:rPr lang="en-GB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x12.  </a:t>
            </a:r>
            <a:r>
              <a:rPr lang="en-GB" sz="1500" baseline="300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Entire lattice cannot be stored into a single processor’s memory – distributed memory.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Only non-zero elements are evaluated.</a:t>
            </a:r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We have focused on Wilson Dirac operator formulation.</a:t>
            </a:r>
            <a:endParaRPr lang="en-GB" sz="1800" b="1" dirty="0">
              <a:latin typeface="NimbusRomNo9L-Regu"/>
            </a:endParaRPr>
          </a:p>
          <a:p>
            <a:pPr>
              <a:lnSpc>
                <a:spcPct val="120000"/>
              </a:lnSpc>
            </a:pPr>
            <a:endParaRPr lang="en-GB" sz="1800" b="1" dirty="0">
              <a:latin typeface="NimbusRomNo9L-Regu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61B463-C7EB-6D32-64D4-DDDFB219862E}"/>
              </a:ext>
            </a:extLst>
          </p:cNvPr>
          <p:cNvGrpSpPr/>
          <p:nvPr/>
        </p:nvGrpSpPr>
        <p:grpSpPr>
          <a:xfrm>
            <a:off x="7570519" y="516574"/>
            <a:ext cx="4486183" cy="6341426"/>
            <a:chOff x="7172481" y="683600"/>
            <a:chExt cx="5019519" cy="628210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6F7D1B9-61ED-CA28-2356-DD8CE2A0AB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72481" y="683600"/>
              <a:ext cx="5019519" cy="6282103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536B2A-7427-9A61-E936-F6A888B55CE7}"/>
                </a:ext>
              </a:extLst>
            </p:cNvPr>
            <p:cNvSpPr/>
            <p:nvPr/>
          </p:nvSpPr>
          <p:spPr>
            <a:xfrm>
              <a:off x="10663676" y="967085"/>
              <a:ext cx="71731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site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0D7A4D9-C8E2-0B64-C6CF-7F30973F060D}"/>
                </a:ext>
              </a:extLst>
            </p:cNvPr>
            <p:cNvSpPr/>
            <p:nvPr/>
          </p:nvSpPr>
          <p:spPr>
            <a:xfrm>
              <a:off x="8960344" y="967085"/>
              <a:ext cx="72648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link</a:t>
              </a:r>
              <a:endParaRPr lang="en-GB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39C69C9-A6DA-3E88-99FB-BB8118800AD0}"/>
                </a:ext>
              </a:extLst>
            </p:cNvPr>
            <p:cNvCxnSpPr>
              <a:cxnSpLocks/>
            </p:cNvCxnSpPr>
            <p:nvPr/>
          </p:nvCxnSpPr>
          <p:spPr>
            <a:xfrm>
              <a:off x="9418320" y="1327070"/>
              <a:ext cx="0" cy="249758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95A4850-0B8C-4B30-1ED5-B609F267309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287000" y="1327070"/>
              <a:ext cx="609600" cy="202192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A5A9A1A-BB9A-C483-F2BA-2A2A911480BA}"/>
              </a:ext>
            </a:extLst>
          </p:cNvPr>
          <p:cNvSpPr/>
          <p:nvPr/>
        </p:nvSpPr>
        <p:spPr>
          <a:xfrm>
            <a:off x="8279098" y="5634561"/>
            <a:ext cx="208897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3D Lattice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EE7C1A9-BAE6-4429-7B63-A38ABB6FBBB8}"/>
              </a:ext>
            </a:extLst>
          </p:cNvPr>
          <p:cNvGrpSpPr/>
          <p:nvPr/>
        </p:nvGrpSpPr>
        <p:grpSpPr>
          <a:xfrm>
            <a:off x="3565528" y="2757637"/>
            <a:ext cx="3871698" cy="398964"/>
            <a:chOff x="3582783" y="2612275"/>
            <a:chExt cx="3871698" cy="398964"/>
          </a:xfrm>
        </p:grpSpPr>
        <p:pic>
          <p:nvPicPr>
            <p:cNvPr id="40" name="Picture 39" descr="A black and white logo&#10;&#10;Description automatically generated">
              <a:extLst>
                <a:ext uri="{FF2B5EF4-FFF2-40B4-BE49-F238E27FC236}">
                  <a16:creationId xmlns:a16="http://schemas.microsoft.com/office/drawing/2014/main" id="{C27184BC-28CC-A781-FADF-636BDAE6EF8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3582783" y="2612275"/>
              <a:ext cx="398964" cy="398964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572C296-9FC0-BDE6-546B-B7C40100575D}"/>
                </a:ext>
              </a:extLst>
            </p:cNvPr>
            <p:cNvSpPr txBox="1"/>
            <p:nvPr/>
          </p:nvSpPr>
          <p:spPr>
            <a:xfrm>
              <a:off x="4025946" y="2642480"/>
              <a:ext cx="34285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hlinkClick r:id="rId6"/>
                </a:rPr>
                <a:t>https://github.com/claudiopica/HiRep</a:t>
              </a:r>
              <a:endParaRPr lang="en-US" sz="1600" b="1" dirty="0"/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8032B8-C88D-B047-4290-5E1FFE59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z="1400" b="1" smtClean="0">
                <a:solidFill>
                  <a:srgbClr val="0066CC"/>
                </a:solidFill>
              </a:rPr>
              <a:t>3</a:t>
            </a:fld>
            <a:endParaRPr lang="en-GB" sz="1400" b="1" dirty="0">
              <a:solidFill>
                <a:srgbClr val="00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86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0C6856BA-FD18-BCEE-599E-C51D6A049E1B}"/>
              </a:ext>
            </a:extLst>
          </p:cNvPr>
          <p:cNvSpPr/>
          <p:nvPr/>
        </p:nvSpPr>
        <p:spPr>
          <a:xfrm>
            <a:off x="10744514" y="4343122"/>
            <a:ext cx="497711" cy="443695"/>
          </a:xfrm>
          <a:prstGeom prst="rect">
            <a:avLst/>
          </a:prstGeom>
          <a:solidFill>
            <a:srgbClr val="D4F4C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34267A-67A4-F046-8D02-B0A08B2B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990" y="115867"/>
            <a:ext cx="12192000" cy="609599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Programming Frameworks 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01D22CFF-D302-8E42-FA40-D24A3297A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21" y="1030146"/>
            <a:ext cx="6257869" cy="4194924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u="sng" dirty="0">
                <a:solidFill>
                  <a:srgbClr val="2056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MPI:</a:t>
            </a:r>
            <a:r>
              <a:rPr lang="en-US" dirty="0">
                <a:solidFill>
                  <a:srgbClr val="2056F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(distributed data)</a:t>
            </a:r>
            <a:endParaRPr lang="en-US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/>
              <a:t>                               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local data in each process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210C83E8-1CB0-CE71-4BE4-9110DA75D8B4}"/>
              </a:ext>
            </a:extLst>
          </p:cNvPr>
          <p:cNvGrpSpPr/>
          <p:nvPr/>
        </p:nvGrpSpPr>
        <p:grpSpPr>
          <a:xfrm>
            <a:off x="0" y="1632930"/>
            <a:ext cx="6215602" cy="3378909"/>
            <a:chOff x="-11572" y="1621355"/>
            <a:chExt cx="6215602" cy="337890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BC4059E-D3ED-5983-9BC4-A23DC3B23819}"/>
                </a:ext>
              </a:extLst>
            </p:cNvPr>
            <p:cNvGrpSpPr/>
            <p:nvPr/>
          </p:nvGrpSpPr>
          <p:grpSpPr>
            <a:xfrm>
              <a:off x="2079584" y="2021712"/>
              <a:ext cx="4124446" cy="2978552"/>
              <a:chOff x="231493" y="1790218"/>
              <a:chExt cx="4124446" cy="2978552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3EF90E6-550A-8131-5930-F9E3033F6162}"/>
                  </a:ext>
                </a:extLst>
              </p:cNvPr>
              <p:cNvGrpSpPr/>
              <p:nvPr/>
            </p:nvGrpSpPr>
            <p:grpSpPr>
              <a:xfrm>
                <a:off x="231493" y="1790218"/>
                <a:ext cx="763929" cy="2136495"/>
                <a:chOff x="231493" y="1790218"/>
                <a:chExt cx="763929" cy="2136495"/>
              </a:xfrm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AEC69D5A-EB14-FA37-07A0-FDC0F44C610D}"/>
                    </a:ext>
                  </a:extLst>
                </p:cNvPr>
                <p:cNvSpPr/>
                <p:nvPr/>
              </p:nvSpPr>
              <p:spPr>
                <a:xfrm>
                  <a:off x="231493" y="1790218"/>
                  <a:ext cx="763929" cy="617316"/>
                </a:xfrm>
                <a:prstGeom prst="rect">
                  <a:avLst/>
                </a:prstGeom>
                <a:solidFill>
                  <a:srgbClr val="F8D363"/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</a:t>
                  </a:r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C7D51C71-84A5-EBCC-186B-CB47AABB3851}"/>
                    </a:ext>
                  </a:extLst>
                </p:cNvPr>
                <p:cNvSpPr/>
                <p:nvPr/>
              </p:nvSpPr>
              <p:spPr>
                <a:xfrm>
                  <a:off x="231494" y="2407534"/>
                  <a:ext cx="763928" cy="37039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DE28EABE-E028-0E2A-DA1E-BD883AD47514}"/>
                    </a:ext>
                  </a:extLst>
                </p:cNvPr>
                <p:cNvSpPr/>
                <p:nvPr/>
              </p:nvSpPr>
              <p:spPr>
                <a:xfrm>
                  <a:off x="231493" y="3220656"/>
                  <a:ext cx="763929" cy="706057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</a:t>
                  </a:r>
                </a:p>
              </p:txBody>
            </p:sp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E1D6BE54-C2A9-3056-62A2-38F4D060A489}"/>
                    </a:ext>
                  </a:extLst>
                </p:cNvPr>
                <p:cNvCxnSpPr/>
                <p:nvPr/>
              </p:nvCxnSpPr>
              <p:spPr>
                <a:xfrm>
                  <a:off x="613457" y="2777924"/>
                  <a:ext cx="0" cy="44273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10609D08-665A-632E-A08B-86DF999F5E37}"/>
                  </a:ext>
                </a:extLst>
              </p:cNvPr>
              <p:cNvGrpSpPr/>
              <p:nvPr/>
            </p:nvGrpSpPr>
            <p:grpSpPr>
              <a:xfrm>
                <a:off x="3592010" y="1790218"/>
                <a:ext cx="763929" cy="2136495"/>
                <a:chOff x="231493" y="1790218"/>
                <a:chExt cx="763929" cy="2136495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3C8E572-9F8C-E645-B48E-C7773DFBB245}"/>
                    </a:ext>
                  </a:extLst>
                </p:cNvPr>
                <p:cNvSpPr/>
                <p:nvPr/>
              </p:nvSpPr>
              <p:spPr>
                <a:xfrm>
                  <a:off x="231493" y="1790218"/>
                  <a:ext cx="763929" cy="617316"/>
                </a:xfrm>
                <a:prstGeom prst="rect">
                  <a:avLst/>
                </a:prstGeom>
                <a:solidFill>
                  <a:srgbClr val="F8D363"/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</a:t>
                  </a: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FC0A273-8905-F9F6-4F76-75012F8681C3}"/>
                    </a:ext>
                  </a:extLst>
                </p:cNvPr>
                <p:cNvSpPr/>
                <p:nvPr/>
              </p:nvSpPr>
              <p:spPr>
                <a:xfrm>
                  <a:off x="231494" y="2407534"/>
                  <a:ext cx="763928" cy="37039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58D256A9-9BD5-AFBE-76CA-6E110B11D4D1}"/>
                    </a:ext>
                  </a:extLst>
                </p:cNvPr>
                <p:cNvSpPr/>
                <p:nvPr/>
              </p:nvSpPr>
              <p:spPr>
                <a:xfrm>
                  <a:off x="231493" y="3220656"/>
                  <a:ext cx="763929" cy="706057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</a:t>
                  </a:r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F611EA52-03DF-3DD7-4703-6A70347428B2}"/>
                    </a:ext>
                  </a:extLst>
                </p:cNvPr>
                <p:cNvCxnSpPr/>
                <p:nvPr/>
              </p:nvCxnSpPr>
              <p:spPr>
                <a:xfrm>
                  <a:off x="613457" y="2777924"/>
                  <a:ext cx="0" cy="44273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BDB2743-1128-09ED-EEDF-F1B55D05A1FC}"/>
                  </a:ext>
                </a:extLst>
              </p:cNvPr>
              <p:cNvGrpSpPr/>
              <p:nvPr/>
            </p:nvGrpSpPr>
            <p:grpSpPr>
              <a:xfrm>
                <a:off x="1315654" y="1790218"/>
                <a:ext cx="763929" cy="2136495"/>
                <a:chOff x="231493" y="1790218"/>
                <a:chExt cx="763929" cy="2136495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6CCF233-5769-4D43-EFCD-215A888BE512}"/>
                    </a:ext>
                  </a:extLst>
                </p:cNvPr>
                <p:cNvSpPr/>
                <p:nvPr/>
              </p:nvSpPr>
              <p:spPr>
                <a:xfrm>
                  <a:off x="231493" y="1790218"/>
                  <a:ext cx="763929" cy="617316"/>
                </a:xfrm>
                <a:prstGeom prst="rect">
                  <a:avLst/>
                </a:prstGeom>
                <a:solidFill>
                  <a:srgbClr val="F8D363"/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</a:t>
                  </a:r>
                </a:p>
              </p:txBody>
            </p: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31849077-47C6-5EBF-19CC-75BE8014AB3B}"/>
                    </a:ext>
                  </a:extLst>
                </p:cNvPr>
                <p:cNvSpPr/>
                <p:nvPr/>
              </p:nvSpPr>
              <p:spPr>
                <a:xfrm>
                  <a:off x="231494" y="2407534"/>
                  <a:ext cx="763928" cy="37039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F1672AE5-FB86-77B6-91B4-37BABE4619F1}"/>
                    </a:ext>
                  </a:extLst>
                </p:cNvPr>
                <p:cNvSpPr/>
                <p:nvPr/>
              </p:nvSpPr>
              <p:spPr>
                <a:xfrm>
                  <a:off x="231493" y="3220656"/>
                  <a:ext cx="763929" cy="706057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</a:t>
                  </a:r>
                </a:p>
              </p:txBody>
            </p: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D95CD457-3A28-BB59-5AEF-02BBF14B024D}"/>
                    </a:ext>
                  </a:extLst>
                </p:cNvPr>
                <p:cNvCxnSpPr/>
                <p:nvPr/>
              </p:nvCxnSpPr>
              <p:spPr>
                <a:xfrm>
                  <a:off x="613457" y="2777924"/>
                  <a:ext cx="0" cy="44273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ED81D86-E3DA-73A6-1F2D-B924BFB37507}"/>
                  </a:ext>
                </a:extLst>
              </p:cNvPr>
              <p:cNvGrpSpPr/>
              <p:nvPr/>
            </p:nvGrpSpPr>
            <p:grpSpPr>
              <a:xfrm>
                <a:off x="2461546" y="1790218"/>
                <a:ext cx="763929" cy="2136495"/>
                <a:chOff x="231493" y="1790218"/>
                <a:chExt cx="763929" cy="2136495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FEF612B8-EA1C-F57C-C24E-79209D7E0457}"/>
                    </a:ext>
                  </a:extLst>
                </p:cNvPr>
                <p:cNvSpPr/>
                <p:nvPr/>
              </p:nvSpPr>
              <p:spPr>
                <a:xfrm>
                  <a:off x="231493" y="1790218"/>
                  <a:ext cx="763929" cy="617316"/>
                </a:xfrm>
                <a:prstGeom prst="rect">
                  <a:avLst/>
                </a:prstGeom>
                <a:solidFill>
                  <a:srgbClr val="F8D363"/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40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</a:t>
                  </a:r>
                </a:p>
              </p:txBody>
            </p: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CF9D5D58-3F50-41CD-FA33-F3A673A17532}"/>
                    </a:ext>
                  </a:extLst>
                </p:cNvPr>
                <p:cNvSpPr/>
                <p:nvPr/>
              </p:nvSpPr>
              <p:spPr>
                <a:xfrm>
                  <a:off x="231494" y="2407534"/>
                  <a:ext cx="763928" cy="37039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</a:t>
                  </a:r>
                </a:p>
              </p:txBody>
            </p:sp>
            <p:sp>
              <p:nvSpPr>
                <p:cNvPr id="32" name="Rounded Rectangle 31">
                  <a:extLst>
                    <a:ext uri="{FF2B5EF4-FFF2-40B4-BE49-F238E27FC236}">
                      <a16:creationId xmlns:a16="http://schemas.microsoft.com/office/drawing/2014/main" id="{7F1873FB-19CF-DAE1-A2D7-3A580E02880A}"/>
                    </a:ext>
                  </a:extLst>
                </p:cNvPr>
                <p:cNvSpPr/>
                <p:nvPr/>
              </p:nvSpPr>
              <p:spPr>
                <a:xfrm>
                  <a:off x="231493" y="3220656"/>
                  <a:ext cx="763929" cy="706057"/>
                </a:xfrm>
                <a:prstGeom prst="roundRect">
                  <a:avLst/>
                </a:prstGeom>
                <a:ln w="19050"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b="1" dirty="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</a:t>
                  </a:r>
                </a:p>
              </p:txBody>
            </p: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66F96897-A410-ACA9-6F24-A33087DC492E}"/>
                    </a:ext>
                  </a:extLst>
                </p:cNvPr>
                <p:cNvCxnSpPr/>
                <p:nvPr/>
              </p:nvCxnSpPr>
              <p:spPr>
                <a:xfrm>
                  <a:off x="613457" y="2777924"/>
                  <a:ext cx="0" cy="442732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8815E61-7CC7-F97E-EFC2-9398FBE4CBD6}"/>
                  </a:ext>
                </a:extLst>
              </p:cNvPr>
              <p:cNvSpPr/>
              <p:nvPr/>
            </p:nvSpPr>
            <p:spPr>
              <a:xfrm>
                <a:off x="275862" y="4398380"/>
                <a:ext cx="4080076" cy="37039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/>
                  <a:t>Network Connect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09BCB913-1C01-6C3A-CC58-07FD2580ED06}"/>
                  </a:ext>
                </a:extLst>
              </p:cNvPr>
              <p:cNvCxnSpPr>
                <a:stCxn id="7" idx="2"/>
              </p:cNvCxnSpPr>
              <p:nvPr/>
            </p:nvCxnSpPr>
            <p:spPr>
              <a:xfrm flipH="1">
                <a:off x="613457" y="3926713"/>
                <a:ext cx="1" cy="455153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8C0DC7F2-3706-B123-989B-FAE4A755C5CD}"/>
                  </a:ext>
                </a:extLst>
              </p:cNvPr>
              <p:cNvCxnSpPr/>
              <p:nvPr/>
            </p:nvCxnSpPr>
            <p:spPr>
              <a:xfrm flipH="1">
                <a:off x="1691832" y="3926713"/>
                <a:ext cx="1" cy="455153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889E90E-49A2-F211-B947-531B588DB5BC}"/>
                  </a:ext>
                </a:extLst>
              </p:cNvPr>
              <p:cNvCxnSpPr/>
              <p:nvPr/>
            </p:nvCxnSpPr>
            <p:spPr>
              <a:xfrm flipH="1">
                <a:off x="2851229" y="3942379"/>
                <a:ext cx="1" cy="455153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674AEE6-331A-4672-75D1-A0046E506CC5}"/>
                  </a:ext>
                </a:extLst>
              </p:cNvPr>
              <p:cNvCxnSpPr/>
              <p:nvPr/>
            </p:nvCxnSpPr>
            <p:spPr>
              <a:xfrm flipH="1">
                <a:off x="3973974" y="3934970"/>
                <a:ext cx="1" cy="455153"/>
              </a:xfrm>
              <a:prstGeom prst="line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90259B3-780D-7766-D604-CE3864CBEC50}"/>
                </a:ext>
              </a:extLst>
            </p:cNvPr>
            <p:cNvSpPr txBox="1"/>
            <p:nvPr/>
          </p:nvSpPr>
          <p:spPr>
            <a:xfrm>
              <a:off x="20247" y="1621355"/>
              <a:ext cx="148927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Sequential 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Program on </a:t>
              </a:r>
            </a:p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each core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8BC8A06C-F050-CD77-AB73-FB865D3850BD}"/>
                </a:ext>
              </a:extLst>
            </p:cNvPr>
            <p:cNvCxnSpPr>
              <a:cxnSpLocks/>
            </p:cNvCxnSpPr>
            <p:nvPr/>
          </p:nvCxnSpPr>
          <p:spPr>
            <a:xfrm>
              <a:off x="1238494" y="2308117"/>
              <a:ext cx="742382" cy="175259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162929D-6E73-F51B-8701-BB0F5DF7A940}"/>
                </a:ext>
              </a:extLst>
            </p:cNvPr>
            <p:cNvSpPr txBox="1"/>
            <p:nvPr/>
          </p:nvSpPr>
          <p:spPr>
            <a:xfrm>
              <a:off x="-11572" y="3336443"/>
              <a:ext cx="20255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Explicit </a:t>
              </a:r>
              <a:r>
                <a:rPr lang="en-US" dirty="0">
                  <a:solidFill>
                    <a:srgbClr val="2056F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Message Passing 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by calling </a:t>
              </a:r>
              <a:r>
                <a: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MPI Send &amp; MPI Recv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DA2CF5C-CF14-61C2-4E2A-33112159D6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8697" y="3114201"/>
              <a:ext cx="1594162" cy="271041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Curved Up Arrow 50">
            <a:extLst>
              <a:ext uri="{FF2B5EF4-FFF2-40B4-BE49-F238E27FC236}">
                <a16:creationId xmlns:a16="http://schemas.microsoft.com/office/drawing/2014/main" id="{A95220A9-44BA-043A-F10E-CD986C3C2446}"/>
              </a:ext>
            </a:extLst>
          </p:cNvPr>
          <p:cNvSpPr/>
          <p:nvPr/>
        </p:nvSpPr>
        <p:spPr>
          <a:xfrm>
            <a:off x="2286713" y="2903051"/>
            <a:ext cx="2636373" cy="73152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5" name="Content Placeholder 26">
            <a:extLst>
              <a:ext uri="{FF2B5EF4-FFF2-40B4-BE49-F238E27FC236}">
                <a16:creationId xmlns:a16="http://schemas.microsoft.com/office/drawing/2014/main" id="{A3DB3AF1-5355-BEAA-B8FD-89C96E9DC6AF}"/>
              </a:ext>
            </a:extLst>
          </p:cNvPr>
          <p:cNvSpPr txBox="1">
            <a:spLocks/>
          </p:cNvSpPr>
          <p:nvPr/>
        </p:nvSpPr>
        <p:spPr>
          <a:xfrm>
            <a:off x="6423950" y="1030147"/>
            <a:ext cx="5718930" cy="419492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  <a:r>
              <a:rPr lang="en-US" u="sng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OpenMP:</a:t>
            </a:r>
            <a:r>
              <a:rPr 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(shared data)</a:t>
            </a:r>
            <a:r>
              <a:rPr lang="en-US" sz="1800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FFD0338-EB8A-3556-6FA5-AB426ADA6CA3}"/>
              </a:ext>
            </a:extLst>
          </p:cNvPr>
          <p:cNvSpPr/>
          <p:nvPr/>
        </p:nvSpPr>
        <p:spPr>
          <a:xfrm>
            <a:off x="9209589" y="2273104"/>
            <a:ext cx="497711" cy="443695"/>
          </a:xfrm>
          <a:prstGeom prst="rect">
            <a:avLst/>
          </a:prstGeom>
          <a:solidFill>
            <a:srgbClr val="73FD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D15E3BB-0234-B740-97D0-0EC5FBE4EEF0}"/>
              </a:ext>
            </a:extLst>
          </p:cNvPr>
          <p:cNvSpPr/>
          <p:nvPr/>
        </p:nvSpPr>
        <p:spPr>
          <a:xfrm>
            <a:off x="11532490" y="3292732"/>
            <a:ext cx="497711" cy="413476"/>
          </a:xfrm>
          <a:prstGeom prst="rect">
            <a:avLst/>
          </a:prstGeom>
          <a:solidFill>
            <a:srgbClr val="73FD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AA2571F7-733B-2C61-C8C9-DA8E590ECBE5}"/>
              </a:ext>
            </a:extLst>
          </p:cNvPr>
          <p:cNvSpPr/>
          <p:nvPr/>
        </p:nvSpPr>
        <p:spPr>
          <a:xfrm>
            <a:off x="10748543" y="3292732"/>
            <a:ext cx="497711" cy="443695"/>
          </a:xfrm>
          <a:prstGeom prst="rect">
            <a:avLst/>
          </a:prstGeom>
          <a:solidFill>
            <a:srgbClr val="73FD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F5F4FBF-4772-F699-7873-439B720CF9A3}"/>
              </a:ext>
            </a:extLst>
          </p:cNvPr>
          <p:cNvSpPr/>
          <p:nvPr/>
        </p:nvSpPr>
        <p:spPr>
          <a:xfrm>
            <a:off x="9993537" y="3292732"/>
            <a:ext cx="497711" cy="443695"/>
          </a:xfrm>
          <a:prstGeom prst="rect">
            <a:avLst/>
          </a:prstGeom>
          <a:solidFill>
            <a:srgbClr val="73FD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10C89B7-FB99-9BAB-E959-C9C4105086DB}"/>
              </a:ext>
            </a:extLst>
          </p:cNvPr>
          <p:cNvSpPr/>
          <p:nvPr/>
        </p:nvSpPr>
        <p:spPr>
          <a:xfrm>
            <a:off x="9238531" y="3292733"/>
            <a:ext cx="497711" cy="443695"/>
          </a:xfrm>
          <a:prstGeom prst="rect">
            <a:avLst/>
          </a:prstGeom>
          <a:solidFill>
            <a:srgbClr val="73FD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944B2D4-69BC-7F37-8AFA-C86F041B4C03}"/>
              </a:ext>
            </a:extLst>
          </p:cNvPr>
          <p:cNvSpPr/>
          <p:nvPr/>
        </p:nvSpPr>
        <p:spPr>
          <a:xfrm>
            <a:off x="9234672" y="4365104"/>
            <a:ext cx="497711" cy="443695"/>
          </a:xfrm>
          <a:prstGeom prst="rect">
            <a:avLst/>
          </a:prstGeom>
          <a:solidFill>
            <a:srgbClr val="73FD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A1EA4B1-6761-1202-32EC-E1CCE534526E}"/>
              </a:ext>
            </a:extLst>
          </p:cNvPr>
          <p:cNvCxnSpPr>
            <a:endCxn id="60" idx="0"/>
          </p:cNvCxnSpPr>
          <p:nvPr/>
        </p:nvCxnSpPr>
        <p:spPr>
          <a:xfrm>
            <a:off x="9458444" y="2716799"/>
            <a:ext cx="0" cy="57593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0837A11-8C69-C6DD-7287-8017F9D0485A}"/>
              </a:ext>
            </a:extLst>
          </p:cNvPr>
          <p:cNvCxnSpPr/>
          <p:nvPr/>
        </p:nvCxnSpPr>
        <p:spPr>
          <a:xfrm>
            <a:off x="9454587" y="3753104"/>
            <a:ext cx="0" cy="61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56C9505-178B-9559-E696-C8D7A2416E29}"/>
              </a:ext>
            </a:extLst>
          </p:cNvPr>
          <p:cNvCxnSpPr>
            <a:cxnSpLocks/>
          </p:cNvCxnSpPr>
          <p:nvPr/>
        </p:nvCxnSpPr>
        <p:spPr>
          <a:xfrm>
            <a:off x="9450730" y="2033287"/>
            <a:ext cx="0" cy="239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94B6917E-780F-05B0-9DB4-29F465E35A3C}"/>
              </a:ext>
            </a:extLst>
          </p:cNvPr>
          <p:cNvCxnSpPr>
            <a:cxnSpLocks/>
          </p:cNvCxnSpPr>
          <p:nvPr/>
        </p:nvCxnSpPr>
        <p:spPr>
          <a:xfrm>
            <a:off x="9450730" y="4826644"/>
            <a:ext cx="0" cy="2398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8348C81-6704-D344-EAA3-7927C24FB6C9}"/>
              </a:ext>
            </a:extLst>
          </p:cNvPr>
          <p:cNvCxnSpPr>
            <a:cxnSpLocks/>
          </p:cNvCxnSpPr>
          <p:nvPr/>
        </p:nvCxnSpPr>
        <p:spPr>
          <a:xfrm>
            <a:off x="9450730" y="2973329"/>
            <a:ext cx="23306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B5499CF-CBCB-4E5A-10AC-7363D26DD595}"/>
              </a:ext>
            </a:extLst>
          </p:cNvPr>
          <p:cNvCxnSpPr>
            <a:cxnSpLocks/>
          </p:cNvCxnSpPr>
          <p:nvPr/>
        </p:nvCxnSpPr>
        <p:spPr>
          <a:xfrm>
            <a:off x="9458444" y="4059668"/>
            <a:ext cx="2322901" cy="128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C9D1419-47D9-3181-B134-237C74732ABF}"/>
              </a:ext>
            </a:extLst>
          </p:cNvPr>
          <p:cNvCxnSpPr>
            <a:cxnSpLocks/>
            <a:endCxn id="59" idx="0"/>
          </p:cNvCxnSpPr>
          <p:nvPr/>
        </p:nvCxnSpPr>
        <p:spPr>
          <a:xfrm flipH="1">
            <a:off x="10242393" y="2973328"/>
            <a:ext cx="0" cy="288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C3E4600-B561-6491-9C1C-938BB4DBCCFC}"/>
              </a:ext>
            </a:extLst>
          </p:cNvPr>
          <p:cNvCxnSpPr>
            <a:cxnSpLocks/>
          </p:cNvCxnSpPr>
          <p:nvPr/>
        </p:nvCxnSpPr>
        <p:spPr>
          <a:xfrm flipH="1">
            <a:off x="10234676" y="3753104"/>
            <a:ext cx="0" cy="319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77CC19D-EE01-0F4C-D9E2-1D632A10DAF0}"/>
              </a:ext>
            </a:extLst>
          </p:cNvPr>
          <p:cNvCxnSpPr>
            <a:cxnSpLocks/>
          </p:cNvCxnSpPr>
          <p:nvPr/>
        </p:nvCxnSpPr>
        <p:spPr>
          <a:xfrm flipH="1">
            <a:off x="11787376" y="3699104"/>
            <a:ext cx="0" cy="396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027E979C-6885-753A-0C4F-60F55343DBAD}"/>
              </a:ext>
            </a:extLst>
          </p:cNvPr>
          <p:cNvCxnSpPr>
            <a:cxnSpLocks/>
          </p:cNvCxnSpPr>
          <p:nvPr/>
        </p:nvCxnSpPr>
        <p:spPr>
          <a:xfrm flipH="1">
            <a:off x="11779662" y="2953030"/>
            <a:ext cx="0" cy="3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DB506D4-CFEF-B8F1-A961-C1792E1D3340}"/>
              </a:ext>
            </a:extLst>
          </p:cNvPr>
          <p:cNvCxnSpPr>
            <a:cxnSpLocks/>
          </p:cNvCxnSpPr>
          <p:nvPr/>
        </p:nvCxnSpPr>
        <p:spPr>
          <a:xfrm flipH="1">
            <a:off x="10997398" y="2973329"/>
            <a:ext cx="0" cy="319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91AC1F7-447D-DD89-692D-01C1586381B7}"/>
              </a:ext>
            </a:extLst>
          </p:cNvPr>
          <p:cNvCxnSpPr>
            <a:cxnSpLocks/>
          </p:cNvCxnSpPr>
          <p:nvPr/>
        </p:nvCxnSpPr>
        <p:spPr>
          <a:xfrm flipH="1">
            <a:off x="10997398" y="3753104"/>
            <a:ext cx="0" cy="3194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F4AE3157-D35C-FD21-7C1F-BFCEEE94B9BD}"/>
              </a:ext>
            </a:extLst>
          </p:cNvPr>
          <p:cNvSpPr txBox="1"/>
          <p:nvPr/>
        </p:nvSpPr>
        <p:spPr>
          <a:xfrm>
            <a:off x="10093124" y="1713053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Master thread,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 other threads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F82B8B7-9D9A-2A16-4487-8E6AC919AC37}"/>
              </a:ext>
            </a:extLst>
          </p:cNvPr>
          <p:cNvCxnSpPr>
            <a:cxnSpLocks/>
          </p:cNvCxnSpPr>
          <p:nvPr/>
        </p:nvCxnSpPr>
        <p:spPr>
          <a:xfrm flipH="1">
            <a:off x="9794741" y="1998867"/>
            <a:ext cx="370732" cy="27423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51DDF5EB-037B-C8C8-75B1-207AE8F2AD79}"/>
              </a:ext>
            </a:extLst>
          </p:cNvPr>
          <p:cNvCxnSpPr>
            <a:cxnSpLocks/>
          </p:cNvCxnSpPr>
          <p:nvPr/>
        </p:nvCxnSpPr>
        <p:spPr>
          <a:xfrm flipH="1">
            <a:off x="10310541" y="2302657"/>
            <a:ext cx="168729" cy="91590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336A815-F75B-ACB3-4D7F-A8D666B7790F}"/>
              </a:ext>
            </a:extLst>
          </p:cNvPr>
          <p:cNvCxnSpPr>
            <a:cxnSpLocks/>
          </p:cNvCxnSpPr>
          <p:nvPr/>
        </p:nvCxnSpPr>
        <p:spPr>
          <a:xfrm>
            <a:off x="10898689" y="2319692"/>
            <a:ext cx="0" cy="91016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25533191-903E-2E42-2041-2C46A535A80F}"/>
              </a:ext>
            </a:extLst>
          </p:cNvPr>
          <p:cNvCxnSpPr>
            <a:cxnSpLocks/>
          </p:cNvCxnSpPr>
          <p:nvPr/>
        </p:nvCxnSpPr>
        <p:spPr>
          <a:xfrm>
            <a:off x="11233246" y="2272102"/>
            <a:ext cx="503483" cy="8899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91">
            <a:extLst>
              <a:ext uri="{FF2B5EF4-FFF2-40B4-BE49-F238E27FC236}">
                <a16:creationId xmlns:a16="http://schemas.microsoft.com/office/drawing/2014/main" id="{834CD3A0-3B15-D703-FF8D-03AB1493FE35}"/>
              </a:ext>
            </a:extLst>
          </p:cNvPr>
          <p:cNvSpPr/>
          <p:nvPr/>
        </p:nvSpPr>
        <p:spPr>
          <a:xfrm>
            <a:off x="10019245" y="4347666"/>
            <a:ext cx="497711" cy="443695"/>
          </a:xfrm>
          <a:prstGeom prst="rect">
            <a:avLst/>
          </a:prstGeom>
          <a:solidFill>
            <a:srgbClr val="D4F4C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F89D1C20-C0D7-08FC-D2AA-51EA903C05B4}"/>
              </a:ext>
            </a:extLst>
          </p:cNvPr>
          <p:cNvSpPr/>
          <p:nvPr/>
        </p:nvSpPr>
        <p:spPr>
          <a:xfrm>
            <a:off x="11532490" y="4326499"/>
            <a:ext cx="497711" cy="443695"/>
          </a:xfrm>
          <a:prstGeom prst="rect">
            <a:avLst/>
          </a:prstGeom>
          <a:solidFill>
            <a:srgbClr val="D4F4C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E362701-4569-D0AF-CEAB-78788E0B180F}"/>
              </a:ext>
            </a:extLst>
          </p:cNvPr>
          <p:cNvSpPr txBox="1"/>
          <p:nvPr/>
        </p:nvSpPr>
        <p:spPr>
          <a:xfrm>
            <a:off x="9980107" y="4381914"/>
            <a:ext cx="2162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Sleeping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B5082F0-9B78-2D5B-CFB9-A3F6C45A5866}"/>
              </a:ext>
            </a:extLst>
          </p:cNvPr>
          <p:cNvSpPr txBox="1"/>
          <p:nvPr/>
        </p:nvSpPr>
        <p:spPr>
          <a:xfrm>
            <a:off x="6511624" y="2281271"/>
            <a:ext cx="2343740" cy="369332"/>
          </a:xfrm>
          <a:prstGeom prst="rect">
            <a:avLst/>
          </a:prstGeom>
          <a:solidFill>
            <a:srgbClr val="F27B9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Some_Serial_Code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F49926F5-B863-7CC6-B619-703F73F5E049}"/>
              </a:ext>
            </a:extLst>
          </p:cNvPr>
          <p:cNvSpPr txBox="1"/>
          <p:nvPr/>
        </p:nvSpPr>
        <p:spPr>
          <a:xfrm>
            <a:off x="6513606" y="3374507"/>
            <a:ext cx="2364750" cy="369332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Some_Parallel_Code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49B29F3C-86C0-235F-ECA0-BC44E9FA370A}"/>
              </a:ext>
            </a:extLst>
          </p:cNvPr>
          <p:cNvSpPr txBox="1"/>
          <p:nvPr/>
        </p:nvSpPr>
        <p:spPr>
          <a:xfrm>
            <a:off x="6519640" y="4445965"/>
            <a:ext cx="2358716" cy="369332"/>
          </a:xfrm>
          <a:prstGeom prst="rect">
            <a:avLst/>
          </a:prstGeom>
          <a:solidFill>
            <a:srgbClr val="F27B9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Some_Serial_Code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ECA2940-924E-1AE8-1DE6-A9378DA3BA4C}"/>
              </a:ext>
            </a:extLst>
          </p:cNvPr>
          <p:cNvGrpSpPr/>
          <p:nvPr/>
        </p:nvGrpSpPr>
        <p:grpSpPr>
          <a:xfrm>
            <a:off x="2609448" y="5215142"/>
            <a:ext cx="7629012" cy="1591001"/>
            <a:chOff x="2609448" y="5215142"/>
            <a:chExt cx="7629012" cy="1591001"/>
          </a:xfrm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05C9A65A-C2D6-4BE2-755A-BF9919089681}"/>
                </a:ext>
              </a:extLst>
            </p:cNvPr>
            <p:cNvSpPr/>
            <p:nvPr/>
          </p:nvSpPr>
          <p:spPr>
            <a:xfrm>
              <a:off x="2609448" y="5882813"/>
              <a:ext cx="7629012" cy="923330"/>
            </a:xfrm>
            <a:prstGeom prst="rect">
              <a:avLst/>
            </a:prstGeom>
            <a:noFill/>
            <a:ln w="28575">
              <a:solidFill>
                <a:srgbClr val="2056FB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54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Hybrid: MPI + OpenMP</a:t>
              </a:r>
            </a:p>
          </p:txBody>
        </p: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AF6ADFB8-FF73-1E05-8E6A-80FC38AECDDD}"/>
                </a:ext>
              </a:extLst>
            </p:cNvPr>
            <p:cNvCxnSpPr>
              <a:cxnSpLocks/>
              <a:endCxn id="102" idx="0"/>
            </p:cNvCxnSpPr>
            <p:nvPr/>
          </p:nvCxnSpPr>
          <p:spPr>
            <a:xfrm flipH="1">
              <a:off x="6423954" y="5234128"/>
              <a:ext cx="1034343" cy="6486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1C9C0EA-8BDD-7957-5227-101823EFEC2A}"/>
                </a:ext>
              </a:extLst>
            </p:cNvPr>
            <p:cNvCxnSpPr>
              <a:cxnSpLocks/>
              <a:endCxn id="102" idx="0"/>
            </p:cNvCxnSpPr>
            <p:nvPr/>
          </p:nvCxnSpPr>
          <p:spPr>
            <a:xfrm>
              <a:off x="5419729" y="5215142"/>
              <a:ext cx="1004225" cy="66767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6F285-21ED-FB2E-3638-ACE817B81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8507" y="6377008"/>
            <a:ext cx="2743200" cy="365125"/>
          </a:xfrm>
        </p:spPr>
        <p:txBody>
          <a:bodyPr/>
          <a:lstStyle/>
          <a:p>
            <a:fld id="{53668A03-9A8C-41E9-A540-8AD46CEF3143}" type="slidenum">
              <a:rPr lang="en-GB" sz="1400" b="1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GB" sz="1400" b="1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783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267A-67A4-F046-8D02-B0A08B2B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79" y="266319"/>
            <a:ext cx="12192000" cy="609599"/>
          </a:xfrm>
        </p:spPr>
        <p:txBody>
          <a:bodyPr>
            <a:noAutofit/>
          </a:bodyPr>
          <a:lstStyle/>
          <a:p>
            <a:r>
              <a:rPr lang="en-GB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MPI-Only Code: Halo Exchange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F2C85B-B5BA-A078-EF21-EC0A9915D323}"/>
              </a:ext>
            </a:extLst>
          </p:cNvPr>
          <p:cNvSpPr txBox="1"/>
          <p:nvPr/>
        </p:nvSpPr>
        <p:spPr>
          <a:xfrm>
            <a:off x="302149" y="1230077"/>
            <a:ext cx="5971430" cy="502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HiRep was parallelized with MPI programming framework only.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Large lattice equally divided into MPI processes.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Each MPI process has a local lattice.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Local lattice: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Bulk: inner segment, most contiguous in memory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Boundary: next to bulk segment, where MPI send buffers are located. 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Computation of boundary sites depends on sites received from neighbouring processes.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Example: An 8x8 2D lattice decomposed into 4 MPI processes.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F136BD1-8A1C-C493-1693-B17B43544701}"/>
              </a:ext>
            </a:extLst>
          </p:cNvPr>
          <p:cNvGrpSpPr/>
          <p:nvPr/>
        </p:nvGrpSpPr>
        <p:grpSpPr>
          <a:xfrm>
            <a:off x="6593385" y="788815"/>
            <a:ext cx="5133527" cy="5572684"/>
            <a:chOff x="6593385" y="788815"/>
            <a:chExt cx="5133527" cy="557268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334DC6E-7D72-26D0-D8C4-CCC631E38173}"/>
                </a:ext>
              </a:extLst>
            </p:cNvPr>
            <p:cNvGrpSpPr/>
            <p:nvPr/>
          </p:nvGrpSpPr>
          <p:grpSpPr>
            <a:xfrm>
              <a:off x="6593385" y="1948324"/>
              <a:ext cx="4413175" cy="4413175"/>
              <a:chOff x="6940625" y="1392740"/>
              <a:chExt cx="4413175" cy="4413175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A1D4E840-B4CC-CC53-C4AE-C68EFE88CF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40625" y="1392740"/>
                <a:ext cx="4413175" cy="4413175"/>
              </a:xfrm>
              <a:prstGeom prst="rect">
                <a:avLst/>
              </a:prstGeom>
            </p:spPr>
          </p:pic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352DCAB-2336-2177-1637-15605DD2A9C0}"/>
                  </a:ext>
                </a:extLst>
              </p:cNvPr>
              <p:cNvGrpSpPr/>
              <p:nvPr/>
            </p:nvGrpSpPr>
            <p:grpSpPr>
              <a:xfrm>
                <a:off x="7685590" y="2147636"/>
                <a:ext cx="2920839" cy="2924703"/>
                <a:chOff x="7685590" y="2147636"/>
                <a:chExt cx="2920839" cy="2924703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22896858-246B-96A9-8F59-FC94207EF1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85590" y="2157803"/>
                  <a:ext cx="742870" cy="734459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</p:pic>
            <p:pic>
              <p:nvPicPr>
                <p:cNvPr id="14" name="Picture 13">
                  <a:extLst>
                    <a:ext uri="{FF2B5EF4-FFF2-40B4-BE49-F238E27FC236}">
                      <a16:creationId xmlns:a16="http://schemas.microsoft.com/office/drawing/2014/main" id="{C778DFF4-94C3-952C-42E6-EC23B5ED8E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85590" y="4337880"/>
                  <a:ext cx="742870" cy="734459"/>
                </a:xfrm>
                <a:prstGeom prst="rect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</p:pic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DF4B0CAD-71BB-F2F5-ED1C-37395D513F4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863559" y="4337880"/>
                  <a:ext cx="742870" cy="734459"/>
                </a:xfrm>
                <a:prstGeom prst="rect">
                  <a:avLst/>
                </a:prstGeom>
                <a:ln w="38100">
                  <a:solidFill>
                    <a:schemeClr val="tx1"/>
                  </a:solidFill>
                </a:ln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FD32C389-90C3-F369-49AD-A8AEE4357E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863559" y="2147636"/>
                  <a:ext cx="742870" cy="734459"/>
                </a:xfrm>
                <a:prstGeom prst="rect">
                  <a:avLst/>
                </a:prstGeom>
                <a:ln w="38100">
                  <a:solidFill>
                    <a:schemeClr val="tx1"/>
                  </a:solidFill>
                </a:ln>
              </p:spPr>
            </p:pic>
          </p:grp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071A2D2-912E-3985-A5A8-7ED1E3F1EC6B}"/>
                </a:ext>
              </a:extLst>
            </p:cNvPr>
            <p:cNvSpPr/>
            <p:nvPr/>
          </p:nvSpPr>
          <p:spPr>
            <a:xfrm>
              <a:off x="9077764" y="1230077"/>
              <a:ext cx="1087782" cy="58477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GB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Bulk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96A5D6C-2609-5925-A619-56ADBF21DE7A}"/>
                </a:ext>
              </a:extLst>
            </p:cNvPr>
            <p:cNvSpPr/>
            <p:nvPr/>
          </p:nvSpPr>
          <p:spPr>
            <a:xfrm>
              <a:off x="9887754" y="788815"/>
              <a:ext cx="1839158" cy="584775"/>
            </a:xfrm>
            <a:prstGeom prst="rect">
              <a:avLst/>
            </a:prstGeom>
            <a:noFill/>
            <a:ln w="28575">
              <a:solidFill>
                <a:schemeClr val="bg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2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Boundary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276942C-DCE7-634C-1962-AAD7971C0D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79272" y="1742769"/>
              <a:ext cx="0" cy="942283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351908F-844C-2ECC-5811-5472D42FA59F}"/>
                </a:ext>
              </a:extLst>
            </p:cNvPr>
            <p:cNvCxnSpPr>
              <a:cxnSpLocks/>
            </p:cNvCxnSpPr>
            <p:nvPr/>
          </p:nvCxnSpPr>
          <p:spPr>
            <a:xfrm>
              <a:off x="10413637" y="1271627"/>
              <a:ext cx="0" cy="1124332"/>
            </a:xfrm>
            <a:prstGeom prst="straightConnector1">
              <a:avLst/>
            </a:prstGeom>
            <a:ln w="2857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B950239-501C-3824-4B24-872C5193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1499"/>
            <a:ext cx="2743200" cy="365125"/>
          </a:xfrm>
        </p:spPr>
        <p:txBody>
          <a:bodyPr/>
          <a:lstStyle/>
          <a:p>
            <a:fld id="{53668A03-9A8C-41E9-A540-8AD46CEF3143}" type="slidenum">
              <a:rPr lang="en-GB" sz="1400" b="1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GB" sz="1400" b="1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357A93-3D4D-6797-C2BD-AF68C8834680}"/>
              </a:ext>
            </a:extLst>
          </p:cNvPr>
          <p:cNvSpPr/>
          <p:nvPr/>
        </p:nvSpPr>
        <p:spPr>
          <a:xfrm>
            <a:off x="6838959" y="2216957"/>
            <a:ext cx="1749027" cy="1753385"/>
          </a:xfrm>
          <a:prstGeom prst="rect">
            <a:avLst/>
          </a:prstGeom>
          <a:solidFill>
            <a:schemeClr val="accent1">
              <a:alpha val="1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850F2B-F745-A41B-5498-B8400133EE30}"/>
              </a:ext>
            </a:extLst>
          </p:cNvPr>
          <p:cNvSpPr/>
          <p:nvPr/>
        </p:nvSpPr>
        <p:spPr>
          <a:xfrm>
            <a:off x="6834164" y="4384000"/>
            <a:ext cx="1749027" cy="1753385"/>
          </a:xfrm>
          <a:prstGeom prst="rect">
            <a:avLst/>
          </a:prstGeom>
          <a:solidFill>
            <a:schemeClr val="accent1">
              <a:alpha val="1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322598-9DA5-F2CB-1A3B-6BB7460C03AD}"/>
              </a:ext>
            </a:extLst>
          </p:cNvPr>
          <p:cNvSpPr/>
          <p:nvPr/>
        </p:nvSpPr>
        <p:spPr>
          <a:xfrm>
            <a:off x="9004758" y="2203923"/>
            <a:ext cx="1749027" cy="1753385"/>
          </a:xfrm>
          <a:prstGeom prst="rect">
            <a:avLst/>
          </a:prstGeom>
          <a:solidFill>
            <a:schemeClr val="accent1">
              <a:alpha val="1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2BA2AF-0F2A-7064-0F9B-71163D2719D3}"/>
              </a:ext>
            </a:extLst>
          </p:cNvPr>
          <p:cNvSpPr/>
          <p:nvPr/>
        </p:nvSpPr>
        <p:spPr>
          <a:xfrm>
            <a:off x="9004757" y="4355009"/>
            <a:ext cx="1749027" cy="1753385"/>
          </a:xfrm>
          <a:prstGeom prst="rect">
            <a:avLst/>
          </a:prstGeom>
          <a:solidFill>
            <a:schemeClr val="accent1">
              <a:alpha val="1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76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35B41-0021-293C-5085-81664205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670" y="281789"/>
            <a:ext cx="12192000" cy="633045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HiRep Performance Inefficiencies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12D084C-0BD4-0C88-845F-D0297C87D8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440074"/>
              </p:ext>
            </p:extLst>
          </p:nvPr>
        </p:nvGraphicFramePr>
        <p:xfrm>
          <a:off x="0" y="987552"/>
          <a:ext cx="12192000" cy="5870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3A7FC2C-85DC-02F9-B478-041C6AC00D7F}"/>
              </a:ext>
            </a:extLst>
          </p:cNvPr>
          <p:cNvSpPr txBox="1"/>
          <p:nvPr/>
        </p:nvSpPr>
        <p:spPr>
          <a:xfrm>
            <a:off x="833628" y="1201082"/>
            <a:ext cx="10524744" cy="50098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HiRep application was studied, analysed and profiled to identify its performance bottlenecks. 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Main performance inefficiencies/challenges:  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Communication Overhead –</a:t>
            </a:r>
            <a:r>
              <a: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Extensive data exchanges occur between MPI processes.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Utilizing OpenMP is challenging due to the presence of workload imbalance.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Inefficient Data Reuse of sites.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Ineffective Auto-Vectorization.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DCAE89-9F3B-C9FD-D1CC-17192EE9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z="1400" b="1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GB" sz="1400" b="1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77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4267A-67A4-F046-8D02-B0A08B2BE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94" y="291021"/>
            <a:ext cx="12192000" cy="609599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MPI-Only to Hybridization (OpenMP-MPI)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50F8E0C-08F3-9BAE-33D7-486CF50D85EF}"/>
              </a:ext>
            </a:extLst>
          </p:cNvPr>
          <p:cNvSpPr txBox="1"/>
          <p:nvPr/>
        </p:nvSpPr>
        <p:spPr>
          <a:xfrm>
            <a:off x="6956390" y="4339111"/>
            <a:ext cx="4965404" cy="23089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ts val="2500"/>
              </a:lnSpc>
              <a:buFont typeface="Wingdings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MPI process runs 4 OpenMP threads</a:t>
            </a: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v"/>
            </a:pPr>
            <a:r>
              <a:rPr lang="en-US" dirty="0">
                <a:latin typeface="Arial"/>
                <a:cs typeface="Arial"/>
              </a:rPr>
              <a:t>Each CPU core runs a single OMP thread</a:t>
            </a:r>
          </a:p>
          <a:p>
            <a:pPr>
              <a:lnSpc>
                <a:spcPts val="25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ü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reduced </a:t>
            </a: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ü"/>
            </a:pP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Shared memory used by OMP threads</a:t>
            </a: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ü"/>
            </a:pPr>
            <a:r>
              <a:rPr lang="en-US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 single unified send buffer in place of many send buffers.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36607A10-9880-2F9D-EE1A-751F68C45136}"/>
              </a:ext>
            </a:extLst>
          </p:cNvPr>
          <p:cNvSpPr/>
          <p:nvPr/>
        </p:nvSpPr>
        <p:spPr>
          <a:xfrm>
            <a:off x="4857442" y="2466964"/>
            <a:ext cx="2098948" cy="576000"/>
          </a:xfrm>
          <a:prstGeom prst="rightArrow">
            <a:avLst/>
          </a:prstGeom>
          <a:ln w="28575">
            <a:solidFill>
              <a:srgbClr val="F27B9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62E21B-72AE-7300-950D-9C2F69C29F68}"/>
              </a:ext>
            </a:extLst>
          </p:cNvPr>
          <p:cNvSpPr txBox="1"/>
          <p:nvPr/>
        </p:nvSpPr>
        <p:spPr>
          <a:xfrm>
            <a:off x="263594" y="4443461"/>
            <a:ext cx="5971430" cy="23089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ts val="2500"/>
              </a:lnSpc>
              <a:buFont typeface="Wingdings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2D 8x8 lattice equally divided into 4 MPI processes.</a:t>
            </a: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Each MPI process handles a 4x4 local lattice segment.</a:t>
            </a:r>
          </a:p>
          <a:p>
            <a:pPr>
              <a:lnSpc>
                <a:spcPts val="2500"/>
              </a:lnSpc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Ø"/>
            </a:pP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overhead due to large data transfers via the slow MPI interconnect.</a:t>
            </a:r>
            <a:endParaRPr lang="en-GB" dirty="0">
              <a:latin typeface="Arial"/>
              <a:cs typeface="Arial"/>
            </a:endParaRPr>
          </a:p>
          <a:p>
            <a:pPr marL="285750" indent="-285750">
              <a:lnSpc>
                <a:spcPts val="2500"/>
              </a:lnSpc>
              <a:buFont typeface="Wingdings" pitchFamily="2" charset="2"/>
              <a:buChar char="ü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CA4100-82B1-A878-52BE-45EC3F90101A}"/>
              </a:ext>
            </a:extLst>
          </p:cNvPr>
          <p:cNvSpPr txBox="1"/>
          <p:nvPr/>
        </p:nvSpPr>
        <p:spPr>
          <a:xfrm>
            <a:off x="2093395" y="3896293"/>
            <a:ext cx="1950576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 dirty="0"/>
              <a:t>4 MPI processes </a:t>
            </a:r>
            <a:endParaRPr lang="en-US" sz="2000" b="1" strike="sngStrike" dirty="0"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36FD05-0848-C281-5F93-3E0F8684A4CE}"/>
              </a:ext>
            </a:extLst>
          </p:cNvPr>
          <p:cNvSpPr/>
          <p:nvPr/>
        </p:nvSpPr>
        <p:spPr>
          <a:xfrm>
            <a:off x="2022862" y="1131216"/>
            <a:ext cx="189805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MPI-Only</a:t>
            </a:r>
            <a:endParaRPr lang="en-GB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B000E26-11C7-34A1-75F1-69C4875D1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489" y="1648228"/>
            <a:ext cx="3118619" cy="2248065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1D48BD6-6DA0-CA6D-B4A3-4BBDD4779787}"/>
              </a:ext>
            </a:extLst>
          </p:cNvPr>
          <p:cNvGrpSpPr/>
          <p:nvPr/>
        </p:nvGrpSpPr>
        <p:grpSpPr>
          <a:xfrm>
            <a:off x="1979927" y="2032771"/>
            <a:ext cx="2064043" cy="1489840"/>
            <a:chOff x="7685590" y="2147636"/>
            <a:chExt cx="2920839" cy="292470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182D66EE-1B67-D7FF-7CF9-A061248A1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590" y="2147638"/>
              <a:ext cx="742870" cy="734458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8464993-83B1-6760-071C-DB2169988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85590" y="4337880"/>
              <a:ext cx="742870" cy="734459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3D40A77-66C1-E6AD-BE7D-540F10D6D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63559" y="4337880"/>
              <a:ext cx="742870" cy="734459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7995C6E-219B-E689-33AB-6306B7378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63559" y="2147636"/>
              <a:ext cx="742870" cy="734459"/>
            </a:xfrm>
            <a:prstGeom prst="rect">
              <a:avLst/>
            </a:prstGeom>
            <a:ln w="38100">
              <a:solidFill>
                <a:srgbClr val="FFC000"/>
              </a:solidFill>
            </a:ln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8369325A-DBE4-E2F7-89E2-235FB644D39E}"/>
              </a:ext>
            </a:extLst>
          </p:cNvPr>
          <p:cNvSpPr txBox="1"/>
          <p:nvPr/>
        </p:nvSpPr>
        <p:spPr>
          <a:xfrm>
            <a:off x="7325585" y="3884269"/>
            <a:ext cx="305835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1 MPI process, 4 OMP threads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C87309-3099-638E-8AD4-5D0A487864A5}"/>
              </a:ext>
            </a:extLst>
          </p:cNvPr>
          <p:cNvSpPr/>
          <p:nvPr/>
        </p:nvSpPr>
        <p:spPr>
          <a:xfrm>
            <a:off x="7529704" y="1114370"/>
            <a:ext cx="24386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OpenMP - MPI</a:t>
            </a:r>
            <a:endParaRPr lang="en-GB" sz="28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0" name="Content Placeholder 27">
            <a:extLst>
              <a:ext uri="{FF2B5EF4-FFF2-40B4-BE49-F238E27FC236}">
                <a16:creationId xmlns:a16="http://schemas.microsoft.com/office/drawing/2014/main" id="{8795E409-3EA3-2068-E945-1881557710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4147" y="1518035"/>
            <a:ext cx="3269793" cy="241741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57F223C-A2F6-2260-E3AD-0BD6B2AAF8DD}"/>
              </a:ext>
            </a:extLst>
          </p:cNvPr>
          <p:cNvSpPr/>
          <p:nvPr/>
        </p:nvSpPr>
        <p:spPr>
          <a:xfrm>
            <a:off x="7756919" y="1972876"/>
            <a:ext cx="1984248" cy="150772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8FE506-B03A-1C87-D854-8BE4593C5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68A03-9A8C-41E9-A540-8AD46CEF3143}" type="slidenum">
              <a:rPr lang="en-GB" sz="1400" b="1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GB" sz="1400" b="1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CF81F81-1BF9-D414-B510-6907D28CD89E}"/>
              </a:ext>
            </a:extLst>
          </p:cNvPr>
          <p:cNvSpPr/>
          <p:nvPr/>
        </p:nvSpPr>
        <p:spPr>
          <a:xfrm>
            <a:off x="1611984" y="1762812"/>
            <a:ext cx="1264256" cy="904974"/>
          </a:xfrm>
          <a:prstGeom prst="rect">
            <a:avLst/>
          </a:prstGeom>
          <a:solidFill>
            <a:schemeClr val="accent1">
              <a:alpha val="1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3F08F7-2951-65E7-8098-5F4840A52708}"/>
              </a:ext>
            </a:extLst>
          </p:cNvPr>
          <p:cNvSpPr/>
          <p:nvPr/>
        </p:nvSpPr>
        <p:spPr>
          <a:xfrm>
            <a:off x="1597882" y="2883058"/>
            <a:ext cx="1264256" cy="904974"/>
          </a:xfrm>
          <a:prstGeom prst="rect">
            <a:avLst/>
          </a:prstGeom>
          <a:solidFill>
            <a:schemeClr val="accent1">
              <a:alpha val="1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FC6DA4-3B93-0587-4AC3-954835C19593}"/>
              </a:ext>
            </a:extLst>
          </p:cNvPr>
          <p:cNvSpPr/>
          <p:nvPr/>
        </p:nvSpPr>
        <p:spPr>
          <a:xfrm>
            <a:off x="3143775" y="2868317"/>
            <a:ext cx="1264256" cy="904974"/>
          </a:xfrm>
          <a:prstGeom prst="rect">
            <a:avLst/>
          </a:prstGeom>
          <a:solidFill>
            <a:schemeClr val="accent1">
              <a:alpha val="1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B33B80A-D269-7571-2B24-EB598DBD90A6}"/>
              </a:ext>
            </a:extLst>
          </p:cNvPr>
          <p:cNvSpPr/>
          <p:nvPr/>
        </p:nvSpPr>
        <p:spPr>
          <a:xfrm>
            <a:off x="3143775" y="1762812"/>
            <a:ext cx="1264256" cy="904974"/>
          </a:xfrm>
          <a:prstGeom prst="rect">
            <a:avLst/>
          </a:prstGeom>
          <a:solidFill>
            <a:schemeClr val="accent1">
              <a:alpha val="1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23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242E3-5D01-ACF8-938D-9B6749566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83" y="134404"/>
            <a:ext cx="11353800" cy="879367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OpenMP Loop Collapse Optimization</a:t>
            </a:r>
            <a:endParaRPr lang="en-US" sz="4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DF18B2-32BA-9BAD-0558-581BE91AA3DB}"/>
              </a:ext>
            </a:extLst>
          </p:cNvPr>
          <p:cNvSpPr txBox="1"/>
          <p:nvPr/>
        </p:nvSpPr>
        <p:spPr>
          <a:xfrm>
            <a:off x="790489" y="1319194"/>
            <a:ext cx="5515440" cy="7059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Load imbalance among OpenMP regions – due to varying sizes of OpenMP regions.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F7CF6D-D237-FCF1-54E8-BCD95D90A5C1}"/>
              </a:ext>
            </a:extLst>
          </p:cNvPr>
          <p:cNvSpPr txBox="1"/>
          <p:nvPr/>
        </p:nvSpPr>
        <p:spPr>
          <a:xfrm>
            <a:off x="507137" y="944307"/>
            <a:ext cx="1425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B1A5C7-49B5-1F3D-10BF-B5E59A26CDDB}"/>
              </a:ext>
            </a:extLst>
          </p:cNvPr>
          <p:cNvSpPr txBox="1"/>
          <p:nvPr/>
        </p:nvSpPr>
        <p:spPr>
          <a:xfrm>
            <a:off x="479157" y="4908498"/>
            <a:ext cx="1228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73FD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30DD301-9390-4E91-3C56-1AEDBF6B6C11}"/>
              </a:ext>
            </a:extLst>
          </p:cNvPr>
          <p:cNvSpPr txBox="1"/>
          <p:nvPr/>
        </p:nvSpPr>
        <p:spPr>
          <a:xfrm>
            <a:off x="479157" y="2173197"/>
            <a:ext cx="14125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BC0C62-7ED9-8668-4095-697ED22B6E93}"/>
              </a:ext>
            </a:extLst>
          </p:cNvPr>
          <p:cNvSpPr txBox="1"/>
          <p:nvPr/>
        </p:nvSpPr>
        <p:spPr>
          <a:xfrm>
            <a:off x="304120" y="2629055"/>
            <a:ext cx="5888511" cy="23089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742950" lvl="1" indent="-28575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Integrated send-buffers within the geometry to minimize MPI data copy overhead. </a:t>
            </a:r>
          </a:p>
          <a:p>
            <a:pPr marL="742950" lvl="1" indent="-28575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Modified Algorithm – Merged multiple OpenMP regions into one, creating a unified send buffer.</a:t>
            </a:r>
          </a:p>
          <a:p>
            <a:pPr marL="742950" lvl="1" indent="-285750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Developed a lookup table for bulk and boundary segments in the local lattice to streamline operations.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B55D60-1224-9497-CDAA-C446F2038AA4}"/>
              </a:ext>
            </a:extLst>
          </p:cNvPr>
          <p:cNvSpPr txBox="1"/>
          <p:nvPr/>
        </p:nvSpPr>
        <p:spPr>
          <a:xfrm>
            <a:off x="730705" y="5341110"/>
            <a:ext cx="5980314" cy="1026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Courier New" panose="02070309020205020404" pitchFamily="49" charset="0"/>
              <a:buChar char="o"/>
            </a:pPr>
            <a:r>
              <a:rPr lang="en-US" i="1" u="sng" dirty="0">
                <a:latin typeface="Arial" panose="020B0604020202020204" pitchFamily="34" charset="0"/>
                <a:cs typeface="Arial" panose="020B0604020202020204" pitchFamily="34" charset="0"/>
              </a:rPr>
              <a:t>Computation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Loop iterations are equally divided into OpenMP threads so effective utilization of computational resources.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0799D6-1696-E34B-782B-367F3B1E0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61499"/>
            <a:ext cx="2743200" cy="365125"/>
          </a:xfrm>
        </p:spPr>
        <p:txBody>
          <a:bodyPr/>
          <a:lstStyle/>
          <a:p>
            <a:fld id="{53668A03-9A8C-41E9-A540-8AD46CEF3143}" type="slidenum">
              <a:rPr lang="en-GB" sz="1400" b="1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GB" sz="1400" b="1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971F45-54D3-1889-C187-0F650A6E63C7}"/>
              </a:ext>
            </a:extLst>
          </p:cNvPr>
          <p:cNvGrpSpPr/>
          <p:nvPr/>
        </p:nvGrpSpPr>
        <p:grpSpPr>
          <a:xfrm>
            <a:off x="6925051" y="1703454"/>
            <a:ext cx="4428749" cy="4480327"/>
            <a:chOff x="6585598" y="1948324"/>
            <a:chExt cx="4428749" cy="448032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E20EEAF-7013-46EE-55F4-1E933E12B485}"/>
                </a:ext>
              </a:extLst>
            </p:cNvPr>
            <p:cNvGrpSpPr/>
            <p:nvPr/>
          </p:nvGrpSpPr>
          <p:grpSpPr>
            <a:xfrm>
              <a:off x="6593385" y="1948324"/>
              <a:ext cx="4413175" cy="4413175"/>
              <a:chOff x="6940625" y="1392740"/>
              <a:chExt cx="4413175" cy="4413175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CD66F7FC-6B54-EA2E-8BF8-F32FA6D6C8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40625" y="1392740"/>
                <a:ext cx="4413175" cy="4413175"/>
              </a:xfrm>
              <a:prstGeom prst="rect">
                <a:avLst/>
              </a:prstGeom>
            </p:spPr>
          </p:pic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7A7F46A3-A29E-635C-CC6F-EF40EA0F748B}"/>
                  </a:ext>
                </a:extLst>
              </p:cNvPr>
              <p:cNvGrpSpPr/>
              <p:nvPr/>
            </p:nvGrpSpPr>
            <p:grpSpPr>
              <a:xfrm>
                <a:off x="7685590" y="2147636"/>
                <a:ext cx="2920839" cy="2924703"/>
                <a:chOff x="7685590" y="2147636"/>
                <a:chExt cx="2920839" cy="2924703"/>
              </a:xfrm>
            </p:grpSpPr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id="{C231B996-21A5-03A9-1BEE-D9D0614742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85590" y="2147637"/>
                  <a:ext cx="742870" cy="734459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2C305E3D-22CB-19EC-06DC-1EDB6EE713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685590" y="4337880"/>
                  <a:ext cx="742870" cy="734459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ED50448F-CEA6-F4F8-705A-80CEC44882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863559" y="4337880"/>
                  <a:ext cx="742870" cy="734459"/>
                </a:xfrm>
                <a:prstGeom prst="rect">
                  <a:avLst/>
                </a:prstGeom>
              </p:spPr>
            </p:pic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5EAB9229-B937-7AE7-DBA8-02E017E449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863559" y="2147636"/>
                  <a:ext cx="742870" cy="734459"/>
                </a:xfrm>
                <a:prstGeom prst="rect">
                  <a:avLst/>
                </a:prstGeom>
              </p:spPr>
            </p:pic>
          </p:grpSp>
        </p:grp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FE9059F-DDD7-1ED6-A83A-6C9E28D5C67A}"/>
                </a:ext>
              </a:extLst>
            </p:cNvPr>
            <p:cNvSpPr/>
            <p:nvPr/>
          </p:nvSpPr>
          <p:spPr>
            <a:xfrm>
              <a:off x="6593385" y="2258494"/>
              <a:ext cx="2116977" cy="296169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 cmpd="sng">
              <a:solidFill>
                <a:schemeClr val="accent1">
                  <a:lumMod val="50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5BFAF13-0AE1-49DE-EF73-4EB32C73999D}"/>
                </a:ext>
              </a:extLst>
            </p:cNvPr>
            <p:cNvSpPr/>
            <p:nvPr/>
          </p:nvSpPr>
          <p:spPr>
            <a:xfrm>
              <a:off x="6593385" y="3580579"/>
              <a:ext cx="2116982" cy="296169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 cmpd="sng">
              <a:solidFill>
                <a:schemeClr val="accent1">
                  <a:lumMod val="50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30CDF8F-2DAE-684F-63BC-EF75092BB669}"/>
                </a:ext>
              </a:extLst>
            </p:cNvPr>
            <p:cNvSpPr/>
            <p:nvPr/>
          </p:nvSpPr>
          <p:spPr>
            <a:xfrm rot="16200000">
              <a:off x="7309004" y="2948338"/>
              <a:ext cx="2116977" cy="296169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 cmpd="sng">
              <a:solidFill>
                <a:schemeClr val="accent1">
                  <a:lumMod val="50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0A5878B-7DF4-EB05-D635-78D47C5ADC03}"/>
                </a:ext>
              </a:extLst>
            </p:cNvPr>
            <p:cNvSpPr/>
            <p:nvPr/>
          </p:nvSpPr>
          <p:spPr>
            <a:xfrm rot="16200000">
              <a:off x="5986070" y="2948338"/>
              <a:ext cx="2116977" cy="296169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 cmpd="sng">
              <a:solidFill>
                <a:schemeClr val="accent1">
                  <a:lumMod val="50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2D55188-CF87-885B-F004-762F57B72B44}"/>
                </a:ext>
              </a:extLst>
            </p:cNvPr>
            <p:cNvSpPr/>
            <p:nvPr/>
          </p:nvSpPr>
          <p:spPr>
            <a:xfrm>
              <a:off x="8848550" y="2258494"/>
              <a:ext cx="2116977" cy="296169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 cmpd="sng">
              <a:solidFill>
                <a:schemeClr val="accent1">
                  <a:lumMod val="50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5B99610-0C2C-564F-91FA-4FB3DDCB718D}"/>
                </a:ext>
              </a:extLst>
            </p:cNvPr>
            <p:cNvSpPr/>
            <p:nvPr/>
          </p:nvSpPr>
          <p:spPr>
            <a:xfrm>
              <a:off x="8897370" y="3570185"/>
              <a:ext cx="2116977" cy="296169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 cmpd="sng">
              <a:solidFill>
                <a:schemeClr val="accent1">
                  <a:lumMod val="50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43D5023-A02A-01C5-EB89-9270B450C0DB}"/>
                </a:ext>
              </a:extLst>
            </p:cNvPr>
            <p:cNvSpPr/>
            <p:nvPr/>
          </p:nvSpPr>
          <p:spPr>
            <a:xfrm>
              <a:off x="8820783" y="4447937"/>
              <a:ext cx="2116977" cy="296169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 cmpd="sng">
              <a:solidFill>
                <a:schemeClr val="accent1">
                  <a:lumMod val="50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F120B38A-B043-85EF-3A71-8EBCA072B09B}"/>
                </a:ext>
              </a:extLst>
            </p:cNvPr>
            <p:cNvSpPr/>
            <p:nvPr/>
          </p:nvSpPr>
          <p:spPr>
            <a:xfrm>
              <a:off x="8799972" y="5766780"/>
              <a:ext cx="2116977" cy="296169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 cmpd="sng">
              <a:solidFill>
                <a:schemeClr val="accent1">
                  <a:lumMod val="50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372004F-1CB3-CAD9-33CE-9665D91285EC}"/>
                </a:ext>
              </a:extLst>
            </p:cNvPr>
            <p:cNvSpPr/>
            <p:nvPr/>
          </p:nvSpPr>
          <p:spPr>
            <a:xfrm>
              <a:off x="6593385" y="4459797"/>
              <a:ext cx="2116977" cy="296169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 cmpd="sng">
              <a:solidFill>
                <a:schemeClr val="accent1">
                  <a:lumMod val="50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E47CEE56-66F5-AC60-ED90-28B939B70528}"/>
                </a:ext>
              </a:extLst>
            </p:cNvPr>
            <p:cNvSpPr/>
            <p:nvPr/>
          </p:nvSpPr>
          <p:spPr>
            <a:xfrm>
              <a:off x="6585598" y="5760444"/>
              <a:ext cx="2116977" cy="296169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 cmpd="sng">
              <a:solidFill>
                <a:schemeClr val="accent1">
                  <a:lumMod val="50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9479E5B-4510-190C-400B-14DFAA0D4278}"/>
                </a:ext>
              </a:extLst>
            </p:cNvPr>
            <p:cNvSpPr/>
            <p:nvPr/>
          </p:nvSpPr>
          <p:spPr>
            <a:xfrm rot="16200000">
              <a:off x="5988640" y="5154926"/>
              <a:ext cx="2116977" cy="296169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 cmpd="sng">
              <a:solidFill>
                <a:schemeClr val="accent1">
                  <a:lumMod val="50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6461DB2-9EDE-45CF-BBFE-AB600041CA9A}"/>
                </a:ext>
              </a:extLst>
            </p:cNvPr>
            <p:cNvSpPr/>
            <p:nvPr/>
          </p:nvSpPr>
          <p:spPr>
            <a:xfrm rot="16200000">
              <a:off x="7302178" y="5222078"/>
              <a:ext cx="2116977" cy="296169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 cmpd="sng">
              <a:solidFill>
                <a:schemeClr val="accent1">
                  <a:lumMod val="50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2DED455-126A-B270-3D92-9DDFBD3FC393}"/>
                </a:ext>
              </a:extLst>
            </p:cNvPr>
            <p:cNvSpPr/>
            <p:nvPr/>
          </p:nvSpPr>
          <p:spPr>
            <a:xfrm rot="16200000">
              <a:off x="8161106" y="5153959"/>
              <a:ext cx="2116977" cy="296169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 cmpd="sng">
              <a:solidFill>
                <a:schemeClr val="accent1">
                  <a:lumMod val="50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0B2F97C-9D7B-4673-6ECA-3BC3B0F865DD}"/>
                </a:ext>
              </a:extLst>
            </p:cNvPr>
            <p:cNvSpPr/>
            <p:nvPr/>
          </p:nvSpPr>
          <p:spPr>
            <a:xfrm rot="16200000">
              <a:off x="9486973" y="5141577"/>
              <a:ext cx="2116977" cy="296169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 cmpd="sng">
              <a:solidFill>
                <a:schemeClr val="accent1">
                  <a:lumMod val="50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0B52D05-E63B-0DB7-6B6F-1B9E97DAF2B0}"/>
                </a:ext>
              </a:extLst>
            </p:cNvPr>
            <p:cNvSpPr/>
            <p:nvPr/>
          </p:nvSpPr>
          <p:spPr>
            <a:xfrm rot="16200000">
              <a:off x="8188187" y="2922364"/>
              <a:ext cx="2116977" cy="296169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 cmpd="sng">
              <a:solidFill>
                <a:schemeClr val="accent1">
                  <a:lumMod val="50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BA06F7A4-711C-F064-4B79-3E50640FCC18}"/>
                </a:ext>
              </a:extLst>
            </p:cNvPr>
            <p:cNvSpPr/>
            <p:nvPr/>
          </p:nvSpPr>
          <p:spPr>
            <a:xfrm rot="16200000">
              <a:off x="9486973" y="2916218"/>
              <a:ext cx="2116977" cy="296169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5400" cmpd="sng">
              <a:solidFill>
                <a:schemeClr val="accent1">
                  <a:lumMod val="50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>
                    <ask:type>
                      <ask:lineSketchNon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331651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35B41-0021-293C-5085-816642057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163" y="265832"/>
            <a:ext cx="12192000" cy="633045"/>
          </a:xfrm>
        </p:spPr>
        <p:txBody>
          <a:bodyPr>
            <a:noAutofit/>
          </a:bodyPr>
          <a:lstStyle/>
          <a:p>
            <a:r>
              <a:rPr lang="en-GB" sz="4800" b="1" dirty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7BC32-C320-F05A-B2D3-A46AF8AE1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02915"/>
            <a:ext cx="12192000" cy="6066693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1800" dirty="0">
                <a:latin typeface="NimbusRomNo9L-Regu"/>
              </a:rPr>
              <a:t>     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7BA8F-7758-85EB-77C2-E7501F795DA2}"/>
              </a:ext>
            </a:extLst>
          </p:cNvPr>
          <p:cNvSpPr txBox="1"/>
          <p:nvPr/>
        </p:nvSpPr>
        <p:spPr>
          <a:xfrm>
            <a:off x="918793" y="996102"/>
            <a:ext cx="11272421" cy="59965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Wingdings,Sans-Serif" pitchFamily="2" charset="2"/>
              <a:buChar char="v"/>
            </a:pPr>
            <a:r>
              <a:rPr lang="en-GB" sz="2000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2000" b="1" dirty="0"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Hardware Platform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ourier New" pitchFamily="2" charset="2"/>
              <a:buChar char="o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CPU-based Cluster with two Intel Xeon E5-2683 v4 (Broadwell) processors (nodes).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50000"/>
              </a:lnSpc>
              <a:buFont typeface="Courier New" pitchFamily="2" charset="2"/>
              <a:buChar char="o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Two sockets per node.</a:t>
            </a:r>
          </a:p>
          <a:p>
            <a:pPr marL="742950" lvl="1" indent="-285750">
              <a:lnSpc>
                <a:spcPct val="150000"/>
              </a:lnSpc>
              <a:buFont typeface="Courier New" pitchFamily="2" charset="2"/>
              <a:buChar char="o"/>
            </a:pPr>
            <a:r>
              <a:rPr lang="en-GB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Each socket (Intel Xeon E5-2683 v4) supports 16 CPU cores.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742950" lvl="1" indent="-285750">
              <a:lnSpc>
                <a:spcPct val="150000"/>
              </a:lnSpc>
              <a:buFont typeface="Courier New" pitchFamily="2" charset="2"/>
              <a:buChar char="o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Each socket features a 40MB L3 cache.</a:t>
            </a:r>
          </a:p>
          <a:p>
            <a:pPr marL="742950" lvl="1" indent="-285750">
              <a:lnSpc>
                <a:spcPct val="150000"/>
              </a:lnSpc>
              <a:buFont typeface="Courier New" pitchFamily="2" charset="2"/>
              <a:buChar char="o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64 CPU cores in overall.</a:t>
            </a:r>
          </a:p>
          <a:p>
            <a:pPr marL="742950" lvl="1" indent="-285750">
              <a:lnSpc>
                <a:spcPct val="150000"/>
              </a:lnSpc>
              <a:buFont typeface="Courier New" pitchFamily="2" charset="2"/>
              <a:buChar char="o"/>
            </a:pPr>
            <a:r>
              <a:rPr lang="en-GB" sz="200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Network Interconnection: Intel® Omni-Path with a high bandwidth of 100 GB/s 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 Performance Metrics: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FLOPs, Bandwidth, Execution time, and Speedup.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Input Sizes: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 wide range of input sizes was used, ranging from 4 x 16³ to 32 x 16³, resulting in lattice memory sizes from 50MB to 805MB.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v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Although scaling performance validated in a way larger environment, e.g. HIPPO, LUMI, and others.</a:t>
            </a:r>
          </a:p>
          <a:p>
            <a:pPr>
              <a:lnSpc>
                <a:spcPct val="150000"/>
              </a:lnSpc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3D6CD-5114-20E5-0EBE-AC5459C1A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78977"/>
            <a:ext cx="2743200" cy="365125"/>
          </a:xfrm>
        </p:spPr>
        <p:txBody>
          <a:bodyPr/>
          <a:lstStyle/>
          <a:p>
            <a:fld id="{53668A03-9A8C-41E9-A540-8AD46CEF3143}" type="slidenum">
              <a:rPr lang="en-GB" sz="1400" b="1" smtClean="0">
                <a:solidFill>
                  <a:srgbClr val="00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GB" sz="1400" b="1" dirty="0">
              <a:solidFill>
                <a:srgbClr val="00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22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29400</TotalTime>
  <Words>1133</Words>
  <Application>Microsoft Office PowerPoint</Application>
  <PresentationFormat>Widescreen</PresentationFormat>
  <Paragraphs>192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Aptos</vt:lpstr>
      <vt:lpstr>Arial</vt:lpstr>
      <vt:lpstr>Calibri</vt:lpstr>
      <vt:lpstr>Calibri Light</vt:lpstr>
      <vt:lpstr>Consolas</vt:lpstr>
      <vt:lpstr>Courier New</vt:lpstr>
      <vt:lpstr>NimbusRomNo9L-Regu</vt:lpstr>
      <vt:lpstr>Wingdings</vt:lpstr>
      <vt:lpstr>Wingdings,Sans-Serif</vt:lpstr>
      <vt:lpstr>Office Theme</vt:lpstr>
      <vt:lpstr>1_Office Theme</vt:lpstr>
      <vt:lpstr>Optimizing HiRep Lattice Simulations on CPU-based Computer Clusters</vt:lpstr>
      <vt:lpstr>Overview</vt:lpstr>
      <vt:lpstr>Background</vt:lpstr>
      <vt:lpstr>Parallel Programming Frameworks </vt:lpstr>
      <vt:lpstr>MPI-Only Code: Halo Exchange Problem</vt:lpstr>
      <vt:lpstr>HiRep Performance Inefficiencies</vt:lpstr>
      <vt:lpstr>MPI-Only to Hybridization (OpenMP-MPI)</vt:lpstr>
      <vt:lpstr>OpenMP Loop Collapse Optimization</vt:lpstr>
      <vt:lpstr>Experimental Setup</vt:lpstr>
      <vt:lpstr>Hybridization (OpenMP-MPI) + Loop Collapse</vt:lpstr>
      <vt:lpstr>Data Access Patterns Optimization</vt:lpstr>
      <vt:lpstr>Experimental Results (1)</vt:lpstr>
      <vt:lpstr>Vectorization</vt:lpstr>
      <vt:lpstr>Experimental Results (2)</vt:lpstr>
      <vt:lpstr>Experimental Results (3)</vt:lpstr>
      <vt:lpstr>Conclusions and Future Works</vt:lpstr>
      <vt:lpstr>PowerPoint Presentation</vt:lpstr>
    </vt:vector>
  </TitlesOfParts>
  <Company>University of Plymouth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Accelerating HiRep Lattice Simulations on CPU-based Computer Clusters</dc:title>
  <dc:creator>MD Rahman</dc:creator>
  <cp:lastModifiedBy>Shidur Rahman</cp:lastModifiedBy>
  <cp:revision>308</cp:revision>
  <dcterms:created xsi:type="dcterms:W3CDTF">2024-06-11T18:29:33Z</dcterms:created>
  <dcterms:modified xsi:type="dcterms:W3CDTF">2025-06-10T08:37:36Z</dcterms:modified>
</cp:coreProperties>
</file>