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95" r:id="rId2"/>
    <p:sldId id="303" r:id="rId3"/>
    <p:sldId id="290" r:id="rId4"/>
    <p:sldId id="305" r:id="rId5"/>
    <p:sldId id="302" r:id="rId6"/>
    <p:sldId id="298" r:id="rId7"/>
    <p:sldId id="293" r:id="rId8"/>
    <p:sldId id="304" r:id="rId9"/>
    <p:sldId id="296" r:id="rId10"/>
    <p:sldId id="2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4D358D-A726-4842-BC55-74C0CE46D361}" v="6" dt="2025-06-12T09:38:05.1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52"/>
    <p:restoredTop sz="94733"/>
  </p:normalViewPr>
  <p:slideViewPr>
    <p:cSldViewPr snapToGrid="0" snapToObjects="1">
      <p:cViewPr varScale="1">
        <p:scale>
          <a:sx n="105" d="100"/>
          <a:sy n="105" d="100"/>
        </p:scale>
        <p:origin x="11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McAllister" userId="a78e3720-81c0-4c25-b24f-c851db5eed6e" providerId="ADAL" clId="{727D6D03-9AA8-4A97-9289-CA3C4F82EAE1}"/>
    <pc:docChg chg="undo custSel addSld delSld modSld">
      <pc:chgData name="John McAllister" userId="a78e3720-81c0-4c25-b24f-c851db5eed6e" providerId="ADAL" clId="{727D6D03-9AA8-4A97-9289-CA3C4F82EAE1}" dt="2025-06-03T12:49:49.252" v="1333" actId="20577"/>
      <pc:docMkLst>
        <pc:docMk/>
      </pc:docMkLst>
      <pc:sldChg chg="del">
        <pc:chgData name="John McAllister" userId="a78e3720-81c0-4c25-b24f-c851db5eed6e" providerId="ADAL" clId="{727D6D03-9AA8-4A97-9289-CA3C4F82EAE1}" dt="2025-06-03T12:19:56.600" v="926" actId="47"/>
        <pc:sldMkLst>
          <pc:docMk/>
          <pc:sldMk cId="3242815003" sldId="256"/>
        </pc:sldMkLst>
      </pc:sldChg>
      <pc:sldChg chg="del">
        <pc:chgData name="John McAllister" userId="a78e3720-81c0-4c25-b24f-c851db5eed6e" providerId="ADAL" clId="{727D6D03-9AA8-4A97-9289-CA3C4F82EAE1}" dt="2025-06-03T12:19:56.600" v="926" actId="47"/>
        <pc:sldMkLst>
          <pc:docMk/>
          <pc:sldMk cId="1369173509" sldId="257"/>
        </pc:sldMkLst>
      </pc:sldChg>
      <pc:sldChg chg="del">
        <pc:chgData name="John McAllister" userId="a78e3720-81c0-4c25-b24f-c851db5eed6e" providerId="ADAL" clId="{727D6D03-9AA8-4A97-9289-CA3C4F82EAE1}" dt="2025-06-03T12:19:56.600" v="926" actId="47"/>
        <pc:sldMkLst>
          <pc:docMk/>
          <pc:sldMk cId="892427893" sldId="258"/>
        </pc:sldMkLst>
      </pc:sldChg>
      <pc:sldChg chg="del">
        <pc:chgData name="John McAllister" userId="a78e3720-81c0-4c25-b24f-c851db5eed6e" providerId="ADAL" clId="{727D6D03-9AA8-4A97-9289-CA3C4F82EAE1}" dt="2025-06-03T12:19:56.600" v="926" actId="47"/>
        <pc:sldMkLst>
          <pc:docMk/>
          <pc:sldMk cId="972470110" sldId="259"/>
        </pc:sldMkLst>
      </pc:sldChg>
      <pc:sldChg chg="del">
        <pc:chgData name="John McAllister" userId="a78e3720-81c0-4c25-b24f-c851db5eed6e" providerId="ADAL" clId="{727D6D03-9AA8-4A97-9289-CA3C4F82EAE1}" dt="2025-06-03T12:19:56.600" v="926" actId="47"/>
        <pc:sldMkLst>
          <pc:docMk/>
          <pc:sldMk cId="1572581248" sldId="260"/>
        </pc:sldMkLst>
      </pc:sldChg>
      <pc:sldChg chg="del">
        <pc:chgData name="John McAllister" userId="a78e3720-81c0-4c25-b24f-c851db5eed6e" providerId="ADAL" clId="{727D6D03-9AA8-4A97-9289-CA3C4F82EAE1}" dt="2025-06-03T12:19:56.600" v="926" actId="47"/>
        <pc:sldMkLst>
          <pc:docMk/>
          <pc:sldMk cId="1545905107" sldId="262"/>
        </pc:sldMkLst>
      </pc:sldChg>
      <pc:sldChg chg="del">
        <pc:chgData name="John McAllister" userId="a78e3720-81c0-4c25-b24f-c851db5eed6e" providerId="ADAL" clId="{727D6D03-9AA8-4A97-9289-CA3C4F82EAE1}" dt="2025-06-03T12:19:56.600" v="926" actId="47"/>
        <pc:sldMkLst>
          <pc:docMk/>
          <pc:sldMk cId="2338528305" sldId="265"/>
        </pc:sldMkLst>
      </pc:sldChg>
      <pc:sldChg chg="del">
        <pc:chgData name="John McAllister" userId="a78e3720-81c0-4c25-b24f-c851db5eed6e" providerId="ADAL" clId="{727D6D03-9AA8-4A97-9289-CA3C4F82EAE1}" dt="2025-06-03T12:19:56.600" v="926" actId="47"/>
        <pc:sldMkLst>
          <pc:docMk/>
          <pc:sldMk cId="259427501" sldId="266"/>
        </pc:sldMkLst>
      </pc:sldChg>
      <pc:sldChg chg="del">
        <pc:chgData name="John McAllister" userId="a78e3720-81c0-4c25-b24f-c851db5eed6e" providerId="ADAL" clId="{727D6D03-9AA8-4A97-9289-CA3C4F82EAE1}" dt="2025-06-03T12:19:56.600" v="926" actId="47"/>
        <pc:sldMkLst>
          <pc:docMk/>
          <pc:sldMk cId="3047704868" sldId="268"/>
        </pc:sldMkLst>
      </pc:sldChg>
      <pc:sldChg chg="del">
        <pc:chgData name="John McAllister" userId="a78e3720-81c0-4c25-b24f-c851db5eed6e" providerId="ADAL" clId="{727D6D03-9AA8-4A97-9289-CA3C4F82EAE1}" dt="2025-06-03T12:19:56.600" v="926" actId="47"/>
        <pc:sldMkLst>
          <pc:docMk/>
          <pc:sldMk cId="3128899434" sldId="269"/>
        </pc:sldMkLst>
      </pc:sldChg>
      <pc:sldChg chg="del">
        <pc:chgData name="John McAllister" userId="a78e3720-81c0-4c25-b24f-c851db5eed6e" providerId="ADAL" clId="{727D6D03-9AA8-4A97-9289-CA3C4F82EAE1}" dt="2025-06-03T12:19:56.600" v="926" actId="47"/>
        <pc:sldMkLst>
          <pc:docMk/>
          <pc:sldMk cId="1017552502" sldId="270"/>
        </pc:sldMkLst>
      </pc:sldChg>
      <pc:sldChg chg="del">
        <pc:chgData name="John McAllister" userId="a78e3720-81c0-4c25-b24f-c851db5eed6e" providerId="ADAL" clId="{727D6D03-9AA8-4A97-9289-CA3C4F82EAE1}" dt="2025-06-03T12:19:56.600" v="926" actId="47"/>
        <pc:sldMkLst>
          <pc:docMk/>
          <pc:sldMk cId="1591026274" sldId="271"/>
        </pc:sldMkLst>
      </pc:sldChg>
      <pc:sldChg chg="del">
        <pc:chgData name="John McAllister" userId="a78e3720-81c0-4c25-b24f-c851db5eed6e" providerId="ADAL" clId="{727D6D03-9AA8-4A97-9289-CA3C4F82EAE1}" dt="2025-06-03T12:19:56.600" v="926" actId="47"/>
        <pc:sldMkLst>
          <pc:docMk/>
          <pc:sldMk cId="3472126827" sldId="272"/>
        </pc:sldMkLst>
      </pc:sldChg>
      <pc:sldChg chg="del">
        <pc:chgData name="John McAllister" userId="a78e3720-81c0-4c25-b24f-c851db5eed6e" providerId="ADAL" clId="{727D6D03-9AA8-4A97-9289-CA3C4F82EAE1}" dt="2025-06-03T12:19:56.600" v="926" actId="47"/>
        <pc:sldMkLst>
          <pc:docMk/>
          <pc:sldMk cId="4059176272" sldId="273"/>
        </pc:sldMkLst>
      </pc:sldChg>
      <pc:sldChg chg="del">
        <pc:chgData name="John McAllister" userId="a78e3720-81c0-4c25-b24f-c851db5eed6e" providerId="ADAL" clId="{727D6D03-9AA8-4A97-9289-CA3C4F82EAE1}" dt="2025-06-03T12:19:56.600" v="926" actId="47"/>
        <pc:sldMkLst>
          <pc:docMk/>
          <pc:sldMk cId="480663751" sldId="274"/>
        </pc:sldMkLst>
      </pc:sldChg>
      <pc:sldChg chg="del">
        <pc:chgData name="John McAllister" userId="a78e3720-81c0-4c25-b24f-c851db5eed6e" providerId="ADAL" clId="{727D6D03-9AA8-4A97-9289-CA3C4F82EAE1}" dt="2025-06-03T12:19:56.600" v="926" actId="47"/>
        <pc:sldMkLst>
          <pc:docMk/>
          <pc:sldMk cId="668170196" sldId="275"/>
        </pc:sldMkLst>
      </pc:sldChg>
      <pc:sldChg chg="del">
        <pc:chgData name="John McAllister" userId="a78e3720-81c0-4c25-b24f-c851db5eed6e" providerId="ADAL" clId="{727D6D03-9AA8-4A97-9289-CA3C4F82EAE1}" dt="2025-06-03T12:19:56.600" v="926" actId="47"/>
        <pc:sldMkLst>
          <pc:docMk/>
          <pc:sldMk cId="2203914474" sldId="278"/>
        </pc:sldMkLst>
      </pc:sldChg>
      <pc:sldChg chg="del">
        <pc:chgData name="John McAllister" userId="a78e3720-81c0-4c25-b24f-c851db5eed6e" providerId="ADAL" clId="{727D6D03-9AA8-4A97-9289-CA3C4F82EAE1}" dt="2025-06-03T12:19:42.238" v="925" actId="47"/>
        <pc:sldMkLst>
          <pc:docMk/>
          <pc:sldMk cId="2945587657" sldId="279"/>
        </pc:sldMkLst>
      </pc:sldChg>
      <pc:sldChg chg="del">
        <pc:chgData name="John McAllister" userId="a78e3720-81c0-4c25-b24f-c851db5eed6e" providerId="ADAL" clId="{727D6D03-9AA8-4A97-9289-CA3C4F82EAE1}" dt="2025-06-03T12:21:24.773" v="1044" actId="47"/>
        <pc:sldMkLst>
          <pc:docMk/>
          <pc:sldMk cId="138144691" sldId="280"/>
        </pc:sldMkLst>
      </pc:sldChg>
      <pc:sldChg chg="del">
        <pc:chgData name="John McAllister" userId="a78e3720-81c0-4c25-b24f-c851db5eed6e" providerId="ADAL" clId="{727D6D03-9AA8-4A97-9289-CA3C4F82EAE1}" dt="2025-06-03T12:19:56.600" v="926" actId="47"/>
        <pc:sldMkLst>
          <pc:docMk/>
          <pc:sldMk cId="1115433254" sldId="284"/>
        </pc:sldMkLst>
      </pc:sldChg>
      <pc:sldChg chg="del">
        <pc:chgData name="John McAllister" userId="a78e3720-81c0-4c25-b24f-c851db5eed6e" providerId="ADAL" clId="{727D6D03-9AA8-4A97-9289-CA3C4F82EAE1}" dt="2025-06-03T12:19:56.600" v="926" actId="47"/>
        <pc:sldMkLst>
          <pc:docMk/>
          <pc:sldMk cId="2826730941" sldId="285"/>
        </pc:sldMkLst>
      </pc:sldChg>
      <pc:sldChg chg="del">
        <pc:chgData name="John McAllister" userId="a78e3720-81c0-4c25-b24f-c851db5eed6e" providerId="ADAL" clId="{727D6D03-9AA8-4A97-9289-CA3C4F82EAE1}" dt="2025-06-03T12:19:56.600" v="926" actId="47"/>
        <pc:sldMkLst>
          <pc:docMk/>
          <pc:sldMk cId="1696564338" sldId="286"/>
        </pc:sldMkLst>
      </pc:sldChg>
      <pc:sldChg chg="del">
        <pc:chgData name="John McAllister" userId="a78e3720-81c0-4c25-b24f-c851db5eed6e" providerId="ADAL" clId="{727D6D03-9AA8-4A97-9289-CA3C4F82EAE1}" dt="2025-06-03T12:19:56.600" v="926" actId="47"/>
        <pc:sldMkLst>
          <pc:docMk/>
          <pc:sldMk cId="3819805808" sldId="287"/>
        </pc:sldMkLst>
      </pc:sldChg>
      <pc:sldChg chg="del">
        <pc:chgData name="John McAllister" userId="a78e3720-81c0-4c25-b24f-c851db5eed6e" providerId="ADAL" clId="{727D6D03-9AA8-4A97-9289-CA3C4F82EAE1}" dt="2025-06-03T12:19:56.600" v="926" actId="47"/>
        <pc:sldMkLst>
          <pc:docMk/>
          <pc:sldMk cId="1417844984" sldId="288"/>
        </pc:sldMkLst>
      </pc:sldChg>
      <pc:sldChg chg="del">
        <pc:chgData name="John McAllister" userId="a78e3720-81c0-4c25-b24f-c851db5eed6e" providerId="ADAL" clId="{727D6D03-9AA8-4A97-9289-CA3C4F82EAE1}" dt="2025-06-03T12:19:56.600" v="926" actId="47"/>
        <pc:sldMkLst>
          <pc:docMk/>
          <pc:sldMk cId="2787859239" sldId="289"/>
        </pc:sldMkLst>
      </pc:sldChg>
      <pc:sldChg chg="addSp delSp modSp new mod modClrScheme modAnim chgLayout">
        <pc:chgData name="John McAllister" userId="a78e3720-81c0-4c25-b24f-c851db5eed6e" providerId="ADAL" clId="{727D6D03-9AA8-4A97-9289-CA3C4F82EAE1}" dt="2025-06-03T12:02:56.637" v="436" actId="1076"/>
        <pc:sldMkLst>
          <pc:docMk/>
          <pc:sldMk cId="2827254815" sldId="290"/>
        </pc:sldMkLst>
        <pc:spChg chg="add mod">
          <ac:chgData name="John McAllister" userId="a78e3720-81c0-4c25-b24f-c851db5eed6e" providerId="ADAL" clId="{727D6D03-9AA8-4A97-9289-CA3C4F82EAE1}" dt="2025-06-03T11:41:17.224" v="127" actId="20577"/>
          <ac:spMkLst>
            <pc:docMk/>
            <pc:sldMk cId="2827254815" sldId="290"/>
            <ac:spMk id="2" creationId="{47A021B2-797D-B248-15DF-B5C299E34454}"/>
          </ac:spMkLst>
        </pc:spChg>
        <pc:spChg chg="add mod">
          <ac:chgData name="John McAllister" userId="a78e3720-81c0-4c25-b24f-c851db5eed6e" providerId="ADAL" clId="{727D6D03-9AA8-4A97-9289-CA3C4F82EAE1}" dt="2025-06-03T11:45:36.045" v="203" actId="1076"/>
          <ac:spMkLst>
            <pc:docMk/>
            <pc:sldMk cId="2827254815" sldId="290"/>
            <ac:spMk id="7" creationId="{EC12DB5F-A194-E1A2-C7B5-33915F61653F}"/>
          </ac:spMkLst>
        </pc:spChg>
        <pc:spChg chg="add mod">
          <ac:chgData name="John McAllister" userId="a78e3720-81c0-4c25-b24f-c851db5eed6e" providerId="ADAL" clId="{727D6D03-9AA8-4A97-9289-CA3C4F82EAE1}" dt="2025-06-03T11:45:36.045" v="203" actId="1076"/>
          <ac:spMkLst>
            <pc:docMk/>
            <pc:sldMk cId="2827254815" sldId="290"/>
            <ac:spMk id="8" creationId="{BCF3B2A8-894B-D121-25A6-3704B339E9D9}"/>
          </ac:spMkLst>
        </pc:spChg>
        <pc:spChg chg="add mod">
          <ac:chgData name="John McAllister" userId="a78e3720-81c0-4c25-b24f-c851db5eed6e" providerId="ADAL" clId="{727D6D03-9AA8-4A97-9289-CA3C4F82EAE1}" dt="2025-06-03T12:02:06.544" v="406" actId="1076"/>
          <ac:spMkLst>
            <pc:docMk/>
            <pc:sldMk cId="2827254815" sldId="290"/>
            <ac:spMk id="9" creationId="{CD492D73-6171-9BF3-3EC0-55D499D062E3}"/>
          </ac:spMkLst>
        </pc:spChg>
        <pc:spChg chg="add mod">
          <ac:chgData name="John McAllister" userId="a78e3720-81c0-4c25-b24f-c851db5eed6e" providerId="ADAL" clId="{727D6D03-9AA8-4A97-9289-CA3C4F82EAE1}" dt="2025-06-03T11:45:36.045" v="203" actId="1076"/>
          <ac:spMkLst>
            <pc:docMk/>
            <pc:sldMk cId="2827254815" sldId="290"/>
            <ac:spMk id="11" creationId="{89012FEF-A297-9C01-2769-587F7427E396}"/>
          </ac:spMkLst>
        </pc:spChg>
        <pc:spChg chg="add mod">
          <ac:chgData name="John McAllister" userId="a78e3720-81c0-4c25-b24f-c851db5eed6e" providerId="ADAL" clId="{727D6D03-9AA8-4A97-9289-CA3C4F82EAE1}" dt="2025-06-03T12:02:06.544" v="406" actId="1076"/>
          <ac:spMkLst>
            <pc:docMk/>
            <pc:sldMk cId="2827254815" sldId="290"/>
            <ac:spMk id="15" creationId="{4A05F282-38F6-941D-DF3C-820942270C91}"/>
          </ac:spMkLst>
        </pc:spChg>
        <pc:spChg chg="add mod">
          <ac:chgData name="John McAllister" userId="a78e3720-81c0-4c25-b24f-c851db5eed6e" providerId="ADAL" clId="{727D6D03-9AA8-4A97-9289-CA3C4F82EAE1}" dt="2025-06-03T11:55:41.536" v="334" actId="207"/>
          <ac:spMkLst>
            <pc:docMk/>
            <pc:sldMk cId="2827254815" sldId="290"/>
            <ac:spMk id="17" creationId="{5FA90285-71C0-92AE-B95F-8DA53880BA64}"/>
          </ac:spMkLst>
        </pc:spChg>
        <pc:spChg chg="add mod">
          <ac:chgData name="John McAllister" userId="a78e3720-81c0-4c25-b24f-c851db5eed6e" providerId="ADAL" clId="{727D6D03-9AA8-4A97-9289-CA3C4F82EAE1}" dt="2025-06-03T11:45:36.045" v="203" actId="1076"/>
          <ac:spMkLst>
            <pc:docMk/>
            <pc:sldMk cId="2827254815" sldId="290"/>
            <ac:spMk id="18" creationId="{0B0EBE8A-92CA-EAA7-6D48-9AAC899BC3FA}"/>
          </ac:spMkLst>
        </pc:spChg>
        <pc:spChg chg="add mod">
          <ac:chgData name="John McAllister" userId="a78e3720-81c0-4c25-b24f-c851db5eed6e" providerId="ADAL" clId="{727D6D03-9AA8-4A97-9289-CA3C4F82EAE1}" dt="2025-06-03T11:45:36.045" v="203" actId="1076"/>
          <ac:spMkLst>
            <pc:docMk/>
            <pc:sldMk cId="2827254815" sldId="290"/>
            <ac:spMk id="19" creationId="{7AE54968-6CAC-0D54-93F1-682912C7FF15}"/>
          </ac:spMkLst>
        </pc:spChg>
        <pc:spChg chg="add mod">
          <ac:chgData name="John McAllister" userId="a78e3720-81c0-4c25-b24f-c851db5eed6e" providerId="ADAL" clId="{727D6D03-9AA8-4A97-9289-CA3C4F82EAE1}" dt="2025-06-03T11:45:36.045" v="203" actId="1076"/>
          <ac:spMkLst>
            <pc:docMk/>
            <pc:sldMk cId="2827254815" sldId="290"/>
            <ac:spMk id="20" creationId="{B5FAE5E9-4CC0-2B0C-8CC9-77DB522414F3}"/>
          </ac:spMkLst>
        </pc:spChg>
        <pc:spChg chg="add mod">
          <ac:chgData name="John McAllister" userId="a78e3720-81c0-4c25-b24f-c851db5eed6e" providerId="ADAL" clId="{727D6D03-9AA8-4A97-9289-CA3C4F82EAE1}" dt="2025-06-03T12:02:06.544" v="406" actId="1076"/>
          <ac:spMkLst>
            <pc:docMk/>
            <pc:sldMk cId="2827254815" sldId="290"/>
            <ac:spMk id="57" creationId="{52183689-BA2A-E753-E83F-8112F24D3FC6}"/>
          </ac:spMkLst>
        </pc:spChg>
        <pc:spChg chg="add mod">
          <ac:chgData name="John McAllister" userId="a78e3720-81c0-4c25-b24f-c851db5eed6e" providerId="ADAL" clId="{727D6D03-9AA8-4A97-9289-CA3C4F82EAE1}" dt="2025-06-03T11:56:11.033" v="339" actId="1076"/>
          <ac:spMkLst>
            <pc:docMk/>
            <pc:sldMk cId="2827254815" sldId="290"/>
            <ac:spMk id="62" creationId="{77292159-CCFF-9F77-F8BA-F7DA841A915F}"/>
          </ac:spMkLst>
        </pc:spChg>
        <pc:spChg chg="add mod">
          <ac:chgData name="John McAllister" userId="a78e3720-81c0-4c25-b24f-c851db5eed6e" providerId="ADAL" clId="{727D6D03-9AA8-4A97-9289-CA3C4F82EAE1}" dt="2025-06-03T11:56:00.804" v="337" actId="108"/>
          <ac:spMkLst>
            <pc:docMk/>
            <pc:sldMk cId="2827254815" sldId="290"/>
            <ac:spMk id="63" creationId="{E17D2B36-90BC-67BB-3148-FFD6813ACA1B}"/>
          </ac:spMkLst>
        </pc:spChg>
        <pc:spChg chg="add mod">
          <ac:chgData name="John McAllister" userId="a78e3720-81c0-4c25-b24f-c851db5eed6e" providerId="ADAL" clId="{727D6D03-9AA8-4A97-9289-CA3C4F82EAE1}" dt="2025-06-03T12:02:06.544" v="406" actId="1076"/>
          <ac:spMkLst>
            <pc:docMk/>
            <pc:sldMk cId="2827254815" sldId="290"/>
            <ac:spMk id="64" creationId="{19AD91DD-F728-4EDA-BC9D-E39652B7CC4D}"/>
          </ac:spMkLst>
        </pc:spChg>
        <pc:spChg chg="add mod">
          <ac:chgData name="John McAllister" userId="a78e3720-81c0-4c25-b24f-c851db5eed6e" providerId="ADAL" clId="{727D6D03-9AA8-4A97-9289-CA3C4F82EAE1}" dt="2025-06-03T11:54:56.147" v="329" actId="1076"/>
          <ac:spMkLst>
            <pc:docMk/>
            <pc:sldMk cId="2827254815" sldId="290"/>
            <ac:spMk id="65" creationId="{FB34D9F1-E99E-E648-F04F-87B0CC7828E7}"/>
          </ac:spMkLst>
        </pc:spChg>
        <pc:spChg chg="add mod">
          <ac:chgData name="John McAllister" userId="a78e3720-81c0-4c25-b24f-c851db5eed6e" providerId="ADAL" clId="{727D6D03-9AA8-4A97-9289-CA3C4F82EAE1}" dt="2025-06-03T11:58:08.097" v="365" actId="1076"/>
          <ac:spMkLst>
            <pc:docMk/>
            <pc:sldMk cId="2827254815" sldId="290"/>
            <ac:spMk id="78" creationId="{8D13E0DC-748C-69A7-BC36-5A9A59E58049}"/>
          </ac:spMkLst>
        </pc:spChg>
        <pc:spChg chg="add mod">
          <ac:chgData name="John McAllister" userId="a78e3720-81c0-4c25-b24f-c851db5eed6e" providerId="ADAL" clId="{727D6D03-9AA8-4A97-9289-CA3C4F82EAE1}" dt="2025-06-03T12:00:40.639" v="399" actId="1076"/>
          <ac:spMkLst>
            <pc:docMk/>
            <pc:sldMk cId="2827254815" sldId="290"/>
            <ac:spMk id="79" creationId="{6961C46D-54E9-B901-6914-2F93E50DBC4A}"/>
          </ac:spMkLst>
        </pc:spChg>
        <pc:spChg chg="add mod">
          <ac:chgData name="John McAllister" userId="a78e3720-81c0-4c25-b24f-c851db5eed6e" providerId="ADAL" clId="{727D6D03-9AA8-4A97-9289-CA3C4F82EAE1}" dt="2025-06-03T11:58:54.802" v="372" actId="1076"/>
          <ac:spMkLst>
            <pc:docMk/>
            <pc:sldMk cId="2827254815" sldId="290"/>
            <ac:spMk id="80" creationId="{DEB18D5E-8D37-8895-64E1-4031EE9E9FB6}"/>
          </ac:spMkLst>
        </pc:spChg>
        <pc:spChg chg="add mod">
          <ac:chgData name="John McAllister" userId="a78e3720-81c0-4c25-b24f-c851db5eed6e" providerId="ADAL" clId="{727D6D03-9AA8-4A97-9289-CA3C4F82EAE1}" dt="2025-06-03T12:02:06.544" v="406" actId="1076"/>
          <ac:spMkLst>
            <pc:docMk/>
            <pc:sldMk cId="2827254815" sldId="290"/>
            <ac:spMk id="81" creationId="{B9721C5F-EAFD-D748-1273-325EE54103FB}"/>
          </ac:spMkLst>
        </pc:spChg>
        <pc:spChg chg="add mod">
          <ac:chgData name="John McAllister" userId="a78e3720-81c0-4c25-b24f-c851db5eed6e" providerId="ADAL" clId="{727D6D03-9AA8-4A97-9289-CA3C4F82EAE1}" dt="2025-06-03T12:00:37.972" v="398" actId="1076"/>
          <ac:spMkLst>
            <pc:docMk/>
            <pc:sldMk cId="2827254815" sldId="290"/>
            <ac:spMk id="82" creationId="{F46EBB1E-EC8C-3063-E6AD-42D8B4F5E89A}"/>
          </ac:spMkLst>
        </pc:spChg>
        <pc:spChg chg="add mod">
          <ac:chgData name="John McAllister" userId="a78e3720-81c0-4c25-b24f-c851db5eed6e" providerId="ADAL" clId="{727D6D03-9AA8-4A97-9289-CA3C4F82EAE1}" dt="2025-06-03T12:00:50.469" v="402" actId="1076"/>
          <ac:spMkLst>
            <pc:docMk/>
            <pc:sldMk cId="2827254815" sldId="290"/>
            <ac:spMk id="83" creationId="{2585EA1E-9B5E-8852-E250-7ED122A82D7A}"/>
          </ac:spMkLst>
        </pc:spChg>
        <pc:spChg chg="add mod">
          <ac:chgData name="John McAllister" userId="a78e3720-81c0-4c25-b24f-c851db5eed6e" providerId="ADAL" clId="{727D6D03-9AA8-4A97-9289-CA3C4F82EAE1}" dt="2025-06-03T12:00:50.469" v="402" actId="1076"/>
          <ac:spMkLst>
            <pc:docMk/>
            <pc:sldMk cId="2827254815" sldId="290"/>
            <ac:spMk id="84" creationId="{A032F0DD-FBBB-5FCD-7800-CEB54D9EB9BC}"/>
          </ac:spMkLst>
        </pc:spChg>
        <pc:spChg chg="add mod">
          <ac:chgData name="John McAllister" userId="a78e3720-81c0-4c25-b24f-c851db5eed6e" providerId="ADAL" clId="{727D6D03-9AA8-4A97-9289-CA3C4F82EAE1}" dt="2025-06-03T12:00:50.469" v="402" actId="1076"/>
          <ac:spMkLst>
            <pc:docMk/>
            <pc:sldMk cId="2827254815" sldId="290"/>
            <ac:spMk id="85" creationId="{64741E0C-A445-2D2C-DB9B-53C57D829802}"/>
          </ac:spMkLst>
        </pc:spChg>
        <pc:spChg chg="add mod">
          <ac:chgData name="John McAllister" userId="a78e3720-81c0-4c25-b24f-c851db5eed6e" providerId="ADAL" clId="{727D6D03-9AA8-4A97-9289-CA3C4F82EAE1}" dt="2025-06-03T12:00:50.469" v="402" actId="1076"/>
          <ac:spMkLst>
            <pc:docMk/>
            <pc:sldMk cId="2827254815" sldId="290"/>
            <ac:spMk id="86" creationId="{348AEB27-5A16-AC32-1783-414BBEE8FB94}"/>
          </ac:spMkLst>
        </pc:spChg>
        <pc:spChg chg="add mod">
          <ac:chgData name="John McAllister" userId="a78e3720-81c0-4c25-b24f-c851db5eed6e" providerId="ADAL" clId="{727D6D03-9AA8-4A97-9289-CA3C4F82EAE1}" dt="2025-06-03T12:00:50.469" v="402" actId="1076"/>
          <ac:spMkLst>
            <pc:docMk/>
            <pc:sldMk cId="2827254815" sldId="290"/>
            <ac:spMk id="87" creationId="{44146A13-885E-91F3-0A2B-9ACD02406482}"/>
          </ac:spMkLst>
        </pc:spChg>
        <pc:spChg chg="add mod">
          <ac:chgData name="John McAllister" userId="a78e3720-81c0-4c25-b24f-c851db5eed6e" providerId="ADAL" clId="{727D6D03-9AA8-4A97-9289-CA3C4F82EAE1}" dt="2025-06-03T11:54:56.147" v="329" actId="1076"/>
          <ac:spMkLst>
            <pc:docMk/>
            <pc:sldMk cId="2827254815" sldId="290"/>
            <ac:spMk id="88" creationId="{3A561D7F-BC66-73B4-7CF2-3F8C05355014}"/>
          </ac:spMkLst>
        </pc:spChg>
        <pc:spChg chg="add mod">
          <ac:chgData name="John McAllister" userId="a78e3720-81c0-4c25-b24f-c851db5eed6e" providerId="ADAL" clId="{727D6D03-9AA8-4A97-9289-CA3C4F82EAE1}" dt="2025-06-03T12:02:06.544" v="406" actId="1076"/>
          <ac:spMkLst>
            <pc:docMk/>
            <pc:sldMk cId="2827254815" sldId="290"/>
            <ac:spMk id="89" creationId="{4DA07174-D209-2306-96BB-DC15F7EEA00F}"/>
          </ac:spMkLst>
        </pc:spChg>
        <pc:spChg chg="add mod">
          <ac:chgData name="John McAllister" userId="a78e3720-81c0-4c25-b24f-c851db5eed6e" providerId="ADAL" clId="{727D6D03-9AA8-4A97-9289-CA3C4F82EAE1}" dt="2025-06-03T11:56:05.130" v="338" actId="108"/>
          <ac:spMkLst>
            <pc:docMk/>
            <pc:sldMk cId="2827254815" sldId="290"/>
            <ac:spMk id="90" creationId="{25DD0B4A-C579-C7CC-501C-6D3068466CF2}"/>
          </ac:spMkLst>
        </pc:spChg>
        <pc:spChg chg="add mod">
          <ac:chgData name="John McAllister" userId="a78e3720-81c0-4c25-b24f-c851db5eed6e" providerId="ADAL" clId="{727D6D03-9AA8-4A97-9289-CA3C4F82EAE1}" dt="2025-06-03T11:54:56.147" v="329" actId="1076"/>
          <ac:spMkLst>
            <pc:docMk/>
            <pc:sldMk cId="2827254815" sldId="290"/>
            <ac:spMk id="91" creationId="{B5BA8B4C-BC60-0F40-AF21-2145D5AA9435}"/>
          </ac:spMkLst>
        </pc:spChg>
        <pc:spChg chg="add mod">
          <ac:chgData name="John McAllister" userId="a78e3720-81c0-4c25-b24f-c851db5eed6e" providerId="ADAL" clId="{727D6D03-9AA8-4A97-9289-CA3C4F82EAE1}" dt="2025-06-03T12:02:06.544" v="406" actId="1076"/>
          <ac:spMkLst>
            <pc:docMk/>
            <pc:sldMk cId="2827254815" sldId="290"/>
            <ac:spMk id="92" creationId="{A907C489-ACBD-A5D0-BAE2-45EFA1414499}"/>
          </ac:spMkLst>
        </pc:spChg>
        <pc:spChg chg="add mod ord">
          <ac:chgData name="John McAllister" userId="a78e3720-81c0-4c25-b24f-c851db5eed6e" providerId="ADAL" clId="{727D6D03-9AA8-4A97-9289-CA3C4F82EAE1}" dt="2025-06-03T12:02:06.544" v="406" actId="1076"/>
          <ac:spMkLst>
            <pc:docMk/>
            <pc:sldMk cId="2827254815" sldId="290"/>
            <ac:spMk id="109" creationId="{CBDC843A-C6B8-DE8E-1E65-AAC000D3575A}"/>
          </ac:spMkLst>
        </pc:spChg>
        <pc:spChg chg="add mod">
          <ac:chgData name="John McAllister" userId="a78e3720-81c0-4c25-b24f-c851db5eed6e" providerId="ADAL" clId="{727D6D03-9AA8-4A97-9289-CA3C4F82EAE1}" dt="2025-06-03T11:58:03.835" v="364" actId="1076"/>
          <ac:spMkLst>
            <pc:docMk/>
            <pc:sldMk cId="2827254815" sldId="290"/>
            <ac:spMk id="115" creationId="{DCDA6243-F564-ACE0-7AE6-031F13EBDD14}"/>
          </ac:spMkLst>
        </pc:spChg>
        <pc:spChg chg="add mod">
          <ac:chgData name="John McAllister" userId="a78e3720-81c0-4c25-b24f-c851db5eed6e" providerId="ADAL" clId="{727D6D03-9AA8-4A97-9289-CA3C4F82EAE1}" dt="2025-06-03T11:58:25.801" v="369" actId="1076"/>
          <ac:spMkLst>
            <pc:docMk/>
            <pc:sldMk cId="2827254815" sldId="290"/>
            <ac:spMk id="116" creationId="{84DE8FD1-6D28-B295-18FE-C27BF83B6024}"/>
          </ac:spMkLst>
        </pc:spChg>
        <pc:spChg chg="add mod">
          <ac:chgData name="John McAllister" userId="a78e3720-81c0-4c25-b24f-c851db5eed6e" providerId="ADAL" clId="{727D6D03-9AA8-4A97-9289-CA3C4F82EAE1}" dt="2025-06-03T11:58:14.110" v="367" actId="1076"/>
          <ac:spMkLst>
            <pc:docMk/>
            <pc:sldMk cId="2827254815" sldId="290"/>
            <ac:spMk id="153" creationId="{9FC683E4-E543-3C40-4AAE-E5D216D7A8CB}"/>
          </ac:spMkLst>
        </pc:spChg>
        <pc:spChg chg="add mod">
          <ac:chgData name="John McAllister" userId="a78e3720-81c0-4c25-b24f-c851db5eed6e" providerId="ADAL" clId="{727D6D03-9AA8-4A97-9289-CA3C4F82EAE1}" dt="2025-06-03T12:02:56.637" v="436" actId="1076"/>
          <ac:spMkLst>
            <pc:docMk/>
            <pc:sldMk cId="2827254815" sldId="290"/>
            <ac:spMk id="154" creationId="{C840524F-A070-B691-DEC0-48A2A32F3146}"/>
          </ac:spMkLst>
        </pc:spChg>
        <pc:spChg chg="add mod">
          <ac:chgData name="John McAllister" userId="a78e3720-81c0-4c25-b24f-c851db5eed6e" providerId="ADAL" clId="{727D6D03-9AA8-4A97-9289-CA3C4F82EAE1}" dt="2025-06-03T12:02:06.544" v="406" actId="1076"/>
          <ac:spMkLst>
            <pc:docMk/>
            <pc:sldMk cId="2827254815" sldId="290"/>
            <ac:spMk id="155" creationId="{61E4DA2A-8B54-0657-2E0C-24D2FD355CEF}"/>
          </ac:spMkLst>
        </pc:spChg>
        <pc:spChg chg="add mod">
          <ac:chgData name="John McAllister" userId="a78e3720-81c0-4c25-b24f-c851db5eed6e" providerId="ADAL" clId="{727D6D03-9AA8-4A97-9289-CA3C4F82EAE1}" dt="2025-06-03T12:00:02.772" v="390" actId="1076"/>
          <ac:spMkLst>
            <pc:docMk/>
            <pc:sldMk cId="2827254815" sldId="290"/>
            <ac:spMk id="183" creationId="{D026DDBC-B922-3AF0-F630-857DA9AD9D11}"/>
          </ac:spMkLst>
        </pc:spChg>
        <pc:spChg chg="add mod ord">
          <ac:chgData name="John McAllister" userId="a78e3720-81c0-4c25-b24f-c851db5eed6e" providerId="ADAL" clId="{727D6D03-9AA8-4A97-9289-CA3C4F82EAE1}" dt="2025-06-03T12:02:06.544" v="406" actId="1076"/>
          <ac:spMkLst>
            <pc:docMk/>
            <pc:sldMk cId="2827254815" sldId="290"/>
            <ac:spMk id="184" creationId="{32413929-26D4-40E3-0E30-6E73A508FB37}"/>
          </ac:spMkLst>
        </pc:spChg>
        <pc:spChg chg="add mod">
          <ac:chgData name="John McAllister" userId="a78e3720-81c0-4c25-b24f-c851db5eed6e" providerId="ADAL" clId="{727D6D03-9AA8-4A97-9289-CA3C4F82EAE1}" dt="2025-06-03T12:00:00.965" v="389" actId="1076"/>
          <ac:spMkLst>
            <pc:docMk/>
            <pc:sldMk cId="2827254815" sldId="290"/>
            <ac:spMk id="214" creationId="{592A0068-3959-66D2-2194-88419BED9111}"/>
          </ac:spMkLst>
        </pc:spChg>
        <pc:spChg chg="add mod">
          <ac:chgData name="John McAllister" userId="a78e3720-81c0-4c25-b24f-c851db5eed6e" providerId="ADAL" clId="{727D6D03-9AA8-4A97-9289-CA3C4F82EAE1}" dt="2025-06-03T12:00:58.539" v="403" actId="571"/>
          <ac:spMkLst>
            <pc:docMk/>
            <pc:sldMk cId="2827254815" sldId="290"/>
            <ac:spMk id="223" creationId="{E9EB1365-5785-3C25-12D0-475FFA9AC61C}"/>
          </ac:spMkLst>
        </pc:spChg>
        <pc:spChg chg="add mod">
          <ac:chgData name="John McAllister" userId="a78e3720-81c0-4c25-b24f-c851db5eed6e" providerId="ADAL" clId="{727D6D03-9AA8-4A97-9289-CA3C4F82EAE1}" dt="2025-06-03T12:01:58.611" v="405" actId="571"/>
          <ac:spMkLst>
            <pc:docMk/>
            <pc:sldMk cId="2827254815" sldId="290"/>
            <ac:spMk id="224" creationId="{A0B5096D-2A50-7F84-DB63-7FC63EC581B2}"/>
          </ac:spMkLst>
        </pc:spChg>
        <pc:spChg chg="add mod">
          <ac:chgData name="John McAllister" userId="a78e3720-81c0-4c25-b24f-c851db5eed6e" providerId="ADAL" clId="{727D6D03-9AA8-4A97-9289-CA3C4F82EAE1}" dt="2025-06-03T12:02:34.049" v="424" actId="1076"/>
          <ac:spMkLst>
            <pc:docMk/>
            <pc:sldMk cId="2827254815" sldId="290"/>
            <ac:spMk id="225" creationId="{33BB36A4-7B60-8E3A-6DF8-437CF50FD7A5}"/>
          </ac:spMkLst>
        </pc:spChg>
        <pc:spChg chg="add mod">
          <ac:chgData name="John McAllister" userId="a78e3720-81c0-4c25-b24f-c851db5eed6e" providerId="ADAL" clId="{727D6D03-9AA8-4A97-9289-CA3C4F82EAE1}" dt="2025-06-03T12:02:50.718" v="435" actId="1076"/>
          <ac:spMkLst>
            <pc:docMk/>
            <pc:sldMk cId="2827254815" sldId="290"/>
            <ac:spMk id="226" creationId="{B71BAADB-4497-5BB9-8991-11E2B7547B1B}"/>
          </ac:spMkLst>
        </pc:spChg>
        <pc:cxnChg chg="add mod">
          <ac:chgData name="John McAllister" userId="a78e3720-81c0-4c25-b24f-c851db5eed6e" providerId="ADAL" clId="{727D6D03-9AA8-4A97-9289-CA3C4F82EAE1}" dt="2025-06-03T11:41:49.658" v="151" actId="1076"/>
          <ac:cxnSpMkLst>
            <pc:docMk/>
            <pc:sldMk cId="2827254815" sldId="290"/>
            <ac:cxnSpMk id="13" creationId="{B4FAAA4E-6422-07BF-22ED-A416D978C22F}"/>
          </ac:cxnSpMkLst>
        </pc:cxnChg>
        <pc:cxnChg chg="add mod">
          <ac:chgData name="John McAllister" userId="a78e3720-81c0-4c25-b24f-c851db5eed6e" providerId="ADAL" clId="{727D6D03-9AA8-4A97-9289-CA3C4F82EAE1}" dt="2025-06-03T11:44:00.243" v="174" actId="692"/>
          <ac:cxnSpMkLst>
            <pc:docMk/>
            <pc:sldMk cId="2827254815" sldId="290"/>
            <ac:cxnSpMk id="22" creationId="{AF0E3A07-EEDF-FAE8-D0AD-ADC3EC456755}"/>
          </ac:cxnSpMkLst>
        </pc:cxnChg>
        <pc:cxnChg chg="add mod">
          <ac:chgData name="John McAllister" userId="a78e3720-81c0-4c25-b24f-c851db5eed6e" providerId="ADAL" clId="{727D6D03-9AA8-4A97-9289-CA3C4F82EAE1}" dt="2025-06-03T11:43:59.011" v="173" actId="692"/>
          <ac:cxnSpMkLst>
            <pc:docMk/>
            <pc:sldMk cId="2827254815" sldId="290"/>
            <ac:cxnSpMk id="24" creationId="{D7BA955A-9728-F401-E16F-8A58357B17CD}"/>
          </ac:cxnSpMkLst>
        </pc:cxnChg>
        <pc:cxnChg chg="add mod">
          <ac:chgData name="John McAllister" userId="a78e3720-81c0-4c25-b24f-c851db5eed6e" providerId="ADAL" clId="{727D6D03-9AA8-4A97-9289-CA3C4F82EAE1}" dt="2025-06-03T11:45:36.045" v="203" actId="1076"/>
          <ac:cxnSpMkLst>
            <pc:docMk/>
            <pc:sldMk cId="2827254815" sldId="290"/>
            <ac:cxnSpMk id="26" creationId="{9005D91C-3C94-4E78-4092-81DE226C25BE}"/>
          </ac:cxnSpMkLst>
        </pc:cxnChg>
        <pc:cxnChg chg="add mod">
          <ac:chgData name="John McAllister" userId="a78e3720-81c0-4c25-b24f-c851db5eed6e" providerId="ADAL" clId="{727D6D03-9AA8-4A97-9289-CA3C4F82EAE1}" dt="2025-06-03T11:44:18.793" v="182" actId="14100"/>
          <ac:cxnSpMkLst>
            <pc:docMk/>
            <pc:sldMk cId="2827254815" sldId="290"/>
            <ac:cxnSpMk id="27" creationId="{A3DC29A7-F2FD-5E9C-6D8B-967DBC01D5C5}"/>
          </ac:cxnSpMkLst>
        </pc:cxnChg>
        <pc:cxnChg chg="add mod">
          <ac:chgData name="John McAllister" userId="a78e3720-81c0-4c25-b24f-c851db5eed6e" providerId="ADAL" clId="{727D6D03-9AA8-4A97-9289-CA3C4F82EAE1}" dt="2025-06-03T11:44:50.051" v="193" actId="14100"/>
          <ac:cxnSpMkLst>
            <pc:docMk/>
            <pc:sldMk cId="2827254815" sldId="290"/>
            <ac:cxnSpMk id="32" creationId="{CEDC11AE-F027-27B0-4254-49BA6BEAE534}"/>
          </ac:cxnSpMkLst>
        </pc:cxnChg>
        <pc:cxnChg chg="add mod">
          <ac:chgData name="John McAllister" userId="a78e3720-81c0-4c25-b24f-c851db5eed6e" providerId="ADAL" clId="{727D6D03-9AA8-4A97-9289-CA3C4F82EAE1}" dt="2025-06-03T11:44:57.206" v="194" actId="14100"/>
          <ac:cxnSpMkLst>
            <pc:docMk/>
            <pc:sldMk cId="2827254815" sldId="290"/>
            <ac:cxnSpMk id="35" creationId="{3CDC9CEE-76F9-FF83-CFB5-A5922E382DB7}"/>
          </ac:cxnSpMkLst>
        </pc:cxnChg>
        <pc:cxnChg chg="add mod">
          <ac:chgData name="John McAllister" userId="a78e3720-81c0-4c25-b24f-c851db5eed6e" providerId="ADAL" clId="{727D6D03-9AA8-4A97-9289-CA3C4F82EAE1}" dt="2025-06-03T12:00:37.972" v="398" actId="1076"/>
          <ac:cxnSpMkLst>
            <pc:docMk/>
            <pc:sldMk cId="2827254815" sldId="290"/>
            <ac:cxnSpMk id="96" creationId="{76FAC1B6-A6AC-5E80-B23B-4CF249553B8E}"/>
          </ac:cxnSpMkLst>
        </pc:cxnChg>
        <pc:cxnChg chg="add mod">
          <ac:chgData name="John McAllister" userId="a78e3720-81c0-4c25-b24f-c851db5eed6e" providerId="ADAL" clId="{727D6D03-9AA8-4A97-9289-CA3C4F82EAE1}" dt="2025-06-03T11:47:05.773" v="231" actId="14100"/>
          <ac:cxnSpMkLst>
            <pc:docMk/>
            <pc:sldMk cId="2827254815" sldId="290"/>
            <ac:cxnSpMk id="99" creationId="{22508741-2A33-A6E5-CAE2-97534C0D2F18}"/>
          </ac:cxnSpMkLst>
        </pc:cxnChg>
        <pc:cxnChg chg="add mod">
          <ac:chgData name="John McAllister" userId="a78e3720-81c0-4c25-b24f-c851db5eed6e" providerId="ADAL" clId="{727D6D03-9AA8-4A97-9289-CA3C4F82EAE1}" dt="2025-06-03T12:00:50.469" v="402" actId="1076"/>
          <ac:cxnSpMkLst>
            <pc:docMk/>
            <pc:sldMk cId="2827254815" sldId="290"/>
            <ac:cxnSpMk id="103" creationId="{CB1F2DFF-4226-40E0-1446-693CC60F7C92}"/>
          </ac:cxnSpMkLst>
        </pc:cxnChg>
        <pc:cxnChg chg="add mod">
          <ac:chgData name="John McAllister" userId="a78e3720-81c0-4c25-b24f-c851db5eed6e" providerId="ADAL" clId="{727D6D03-9AA8-4A97-9289-CA3C4F82EAE1}" dt="2025-06-03T12:00:37.972" v="398" actId="1076"/>
          <ac:cxnSpMkLst>
            <pc:docMk/>
            <pc:sldMk cId="2827254815" sldId="290"/>
            <ac:cxnSpMk id="106" creationId="{6890BB98-9798-A89D-45F9-A05633B50317}"/>
          </ac:cxnSpMkLst>
        </pc:cxnChg>
        <pc:cxnChg chg="add mod">
          <ac:chgData name="John McAllister" userId="a78e3720-81c0-4c25-b24f-c851db5eed6e" providerId="ADAL" clId="{727D6D03-9AA8-4A97-9289-CA3C4F82EAE1}" dt="2025-06-03T12:00:20.866" v="393" actId="14100"/>
          <ac:cxnSpMkLst>
            <pc:docMk/>
            <pc:sldMk cId="2827254815" sldId="290"/>
            <ac:cxnSpMk id="110" creationId="{846A3E7D-E6DA-8D6D-6325-8952233D42AF}"/>
          </ac:cxnSpMkLst>
        </pc:cxnChg>
        <pc:cxnChg chg="add mod">
          <ac:chgData name="John McAllister" userId="a78e3720-81c0-4c25-b24f-c851db5eed6e" providerId="ADAL" clId="{727D6D03-9AA8-4A97-9289-CA3C4F82EAE1}" dt="2025-06-03T12:00:50.469" v="402" actId="1076"/>
          <ac:cxnSpMkLst>
            <pc:docMk/>
            <pc:sldMk cId="2827254815" sldId="290"/>
            <ac:cxnSpMk id="118" creationId="{1240B05F-C838-77FE-4911-864601167154}"/>
          </ac:cxnSpMkLst>
        </pc:cxnChg>
        <pc:cxnChg chg="add mod">
          <ac:chgData name="John McAllister" userId="a78e3720-81c0-4c25-b24f-c851db5eed6e" providerId="ADAL" clId="{727D6D03-9AA8-4A97-9289-CA3C4F82EAE1}" dt="2025-06-03T11:59:12.516" v="377" actId="14100"/>
          <ac:cxnSpMkLst>
            <pc:docMk/>
            <pc:sldMk cId="2827254815" sldId="290"/>
            <ac:cxnSpMk id="124" creationId="{B4F648A8-00C9-1CFD-C9A6-70A20EC4A78D}"/>
          </ac:cxnSpMkLst>
        </pc:cxnChg>
        <pc:cxnChg chg="add mod">
          <ac:chgData name="John McAllister" userId="a78e3720-81c0-4c25-b24f-c851db5eed6e" providerId="ADAL" clId="{727D6D03-9AA8-4A97-9289-CA3C4F82EAE1}" dt="2025-06-03T11:58:25.801" v="369" actId="1076"/>
          <ac:cxnSpMkLst>
            <pc:docMk/>
            <pc:sldMk cId="2827254815" sldId="290"/>
            <ac:cxnSpMk id="125" creationId="{50D869DB-A3E6-763E-101D-0ED3CEF5C927}"/>
          </ac:cxnSpMkLst>
        </pc:cxnChg>
        <pc:cxnChg chg="add mod">
          <ac:chgData name="John McAllister" userId="a78e3720-81c0-4c25-b24f-c851db5eed6e" providerId="ADAL" clId="{727D6D03-9AA8-4A97-9289-CA3C4F82EAE1}" dt="2025-06-03T11:58:03.835" v="364" actId="1076"/>
          <ac:cxnSpMkLst>
            <pc:docMk/>
            <pc:sldMk cId="2827254815" sldId="290"/>
            <ac:cxnSpMk id="128" creationId="{90CEC196-6A42-1F45-0A57-1FA875FDE7D0}"/>
          </ac:cxnSpMkLst>
        </pc:cxnChg>
        <pc:cxnChg chg="add mod">
          <ac:chgData name="John McAllister" userId="a78e3720-81c0-4c25-b24f-c851db5eed6e" providerId="ADAL" clId="{727D6D03-9AA8-4A97-9289-CA3C4F82EAE1}" dt="2025-06-03T11:58:03.835" v="364" actId="1076"/>
          <ac:cxnSpMkLst>
            <pc:docMk/>
            <pc:sldMk cId="2827254815" sldId="290"/>
            <ac:cxnSpMk id="131" creationId="{88C8312D-61D1-1515-AE20-D06F8B98D955}"/>
          </ac:cxnSpMkLst>
        </pc:cxnChg>
        <pc:cxnChg chg="add mod">
          <ac:chgData name="John McAllister" userId="a78e3720-81c0-4c25-b24f-c851db5eed6e" providerId="ADAL" clId="{727D6D03-9AA8-4A97-9289-CA3C4F82EAE1}" dt="2025-06-03T11:58:25.801" v="369" actId="1076"/>
          <ac:cxnSpMkLst>
            <pc:docMk/>
            <pc:sldMk cId="2827254815" sldId="290"/>
            <ac:cxnSpMk id="135" creationId="{E11BA576-26A0-08C2-9DF7-213AC067CDAF}"/>
          </ac:cxnSpMkLst>
        </pc:cxnChg>
        <pc:cxnChg chg="add mod">
          <ac:chgData name="John McAllister" userId="a78e3720-81c0-4c25-b24f-c851db5eed6e" providerId="ADAL" clId="{727D6D03-9AA8-4A97-9289-CA3C4F82EAE1}" dt="2025-06-03T11:59:28.551" v="380" actId="14100"/>
          <ac:cxnSpMkLst>
            <pc:docMk/>
            <pc:sldMk cId="2827254815" sldId="290"/>
            <ac:cxnSpMk id="200" creationId="{E718FF2B-E7E6-F117-2002-1CB8A97CA733}"/>
          </ac:cxnSpMkLst>
        </pc:cxnChg>
        <pc:cxnChg chg="add mod">
          <ac:chgData name="John McAllister" userId="a78e3720-81c0-4c25-b24f-c851db5eed6e" providerId="ADAL" clId="{727D6D03-9AA8-4A97-9289-CA3C4F82EAE1}" dt="2025-06-03T11:59:37.396" v="383" actId="14100"/>
          <ac:cxnSpMkLst>
            <pc:docMk/>
            <pc:sldMk cId="2827254815" sldId="290"/>
            <ac:cxnSpMk id="203" creationId="{9C2CBCEA-0644-5730-4EDD-35CE82959BC9}"/>
          </ac:cxnSpMkLst>
        </pc:cxnChg>
      </pc:sldChg>
      <pc:sldChg chg="addSp delSp modSp add mod">
        <pc:chgData name="John McAllister" userId="a78e3720-81c0-4c25-b24f-c851db5eed6e" providerId="ADAL" clId="{727D6D03-9AA8-4A97-9289-CA3C4F82EAE1}" dt="2025-06-03T12:19:21.039" v="899" actId="14100"/>
        <pc:sldMkLst>
          <pc:docMk/>
          <pc:sldMk cId="2867699493" sldId="291"/>
        </pc:sldMkLst>
      </pc:sldChg>
      <pc:sldChg chg="addSp delSp modSp add mod">
        <pc:chgData name="John McAllister" userId="a78e3720-81c0-4c25-b24f-c851db5eed6e" providerId="ADAL" clId="{727D6D03-9AA8-4A97-9289-CA3C4F82EAE1}" dt="2025-06-03T12:49:49.252" v="1333" actId="20577"/>
        <pc:sldMkLst>
          <pc:docMk/>
          <pc:sldMk cId="2959200287" sldId="292"/>
        </pc:sldMkLst>
      </pc:sldChg>
      <pc:sldChg chg="delSp modSp add mod">
        <pc:chgData name="John McAllister" userId="a78e3720-81c0-4c25-b24f-c851db5eed6e" providerId="ADAL" clId="{727D6D03-9AA8-4A97-9289-CA3C4F82EAE1}" dt="2025-06-03T12:20:28.926" v="973" actId="478"/>
        <pc:sldMkLst>
          <pc:docMk/>
          <pc:sldMk cId="2580633602" sldId="293"/>
        </pc:sldMkLst>
        <pc:spChg chg="mod">
          <ac:chgData name="John McAllister" userId="a78e3720-81c0-4c25-b24f-c851db5eed6e" providerId="ADAL" clId="{727D6D03-9AA8-4A97-9289-CA3C4F82EAE1}" dt="2025-06-03T12:20:07.986" v="945" actId="20577"/>
          <ac:spMkLst>
            <pc:docMk/>
            <pc:sldMk cId="2580633602" sldId="293"/>
            <ac:spMk id="2" creationId="{60DE623A-0B23-EC8A-48CD-F4D8886F6A0E}"/>
          </ac:spMkLst>
        </pc:spChg>
      </pc:sldChg>
      <pc:sldChg chg="modSp add mod">
        <pc:chgData name="John McAllister" userId="a78e3720-81c0-4c25-b24f-c851db5eed6e" providerId="ADAL" clId="{727D6D03-9AA8-4A97-9289-CA3C4F82EAE1}" dt="2025-06-03T12:20:25.006" v="972" actId="20577"/>
        <pc:sldMkLst>
          <pc:docMk/>
          <pc:sldMk cId="1702068955" sldId="294"/>
        </pc:sldMkLst>
      </pc:sldChg>
      <pc:sldChg chg="addSp modSp new mod modClrScheme chgLayout">
        <pc:chgData name="John McAllister" userId="a78e3720-81c0-4c25-b24f-c851db5eed6e" providerId="ADAL" clId="{727D6D03-9AA8-4A97-9289-CA3C4F82EAE1}" dt="2025-06-03T12:21:40.340" v="1094" actId="20577"/>
        <pc:sldMkLst>
          <pc:docMk/>
          <pc:sldMk cId="1983607239" sldId="295"/>
        </pc:sldMkLst>
      </pc:sldChg>
    </pc:docChg>
  </pc:docChgLst>
  <pc:docChgLst>
    <pc:chgData name="John McAllister" userId="a78e3720-81c0-4c25-b24f-c851db5eed6e" providerId="ADAL" clId="{DB054FFF-0D13-4A28-875E-3B5E8562F887}"/>
    <pc:docChg chg="undo custSel addSld delSld modSld sldOrd">
      <pc:chgData name="John McAllister" userId="a78e3720-81c0-4c25-b24f-c851db5eed6e" providerId="ADAL" clId="{DB054FFF-0D13-4A28-875E-3B5E8562F887}" dt="2025-06-05T14:08:27.496" v="1245" actId="6549"/>
      <pc:docMkLst>
        <pc:docMk/>
      </pc:docMkLst>
      <pc:sldChg chg="modSp del mod">
        <pc:chgData name="John McAllister" userId="a78e3720-81c0-4c25-b24f-c851db5eed6e" providerId="ADAL" clId="{DB054FFF-0D13-4A28-875E-3B5E8562F887}" dt="2025-06-05T09:00:05.448" v="197" actId="2696"/>
        <pc:sldMkLst>
          <pc:docMk/>
          <pc:sldMk cId="2959200287" sldId="292"/>
        </pc:sldMkLst>
      </pc:sldChg>
      <pc:sldChg chg="addSp modSp mod">
        <pc:chgData name="John McAllister" userId="a78e3720-81c0-4c25-b24f-c851db5eed6e" providerId="ADAL" clId="{DB054FFF-0D13-4A28-875E-3B5E8562F887}" dt="2025-06-05T09:17:04.502" v="201" actId="962"/>
        <pc:sldMkLst>
          <pc:docMk/>
          <pc:sldMk cId="2580633602" sldId="293"/>
        </pc:sldMkLst>
        <pc:picChg chg="add mod">
          <ac:chgData name="John McAllister" userId="a78e3720-81c0-4c25-b24f-c851db5eed6e" providerId="ADAL" clId="{DB054FFF-0D13-4A28-875E-3B5E8562F887}" dt="2025-06-05T09:17:04.502" v="201" actId="962"/>
          <ac:picMkLst>
            <pc:docMk/>
            <pc:sldMk cId="2580633602" sldId="293"/>
            <ac:picMk id="4" creationId="{99ED6868-A83A-40B0-5FEB-A26E8C473630}"/>
          </ac:picMkLst>
        </pc:picChg>
      </pc:sldChg>
      <pc:sldChg chg="del">
        <pc:chgData name="John McAllister" userId="a78e3720-81c0-4c25-b24f-c851db5eed6e" providerId="ADAL" clId="{DB054FFF-0D13-4A28-875E-3B5E8562F887}" dt="2025-06-05T09:17:19.317" v="203" actId="47"/>
        <pc:sldMkLst>
          <pc:docMk/>
          <pc:sldMk cId="1702068955" sldId="294"/>
        </pc:sldMkLst>
      </pc:sldChg>
      <pc:sldChg chg="modSp mod">
        <pc:chgData name="John McAllister" userId="a78e3720-81c0-4c25-b24f-c851db5eed6e" providerId="ADAL" clId="{DB054FFF-0D13-4A28-875E-3B5E8562F887}" dt="2025-06-05T09:30:04.794" v="899" actId="20577"/>
        <pc:sldMkLst>
          <pc:docMk/>
          <pc:sldMk cId="1983607239" sldId="295"/>
        </pc:sldMkLst>
      </pc:sldChg>
      <pc:sldChg chg="addSp delSp modSp add del mod ord chgLayout">
        <pc:chgData name="John McAllister" userId="a78e3720-81c0-4c25-b24f-c851db5eed6e" providerId="ADAL" clId="{DB054FFF-0D13-4A28-875E-3B5E8562F887}" dt="2025-06-05T12:05:18.936" v="1234" actId="20577"/>
        <pc:sldMkLst>
          <pc:docMk/>
          <pc:sldMk cId="2488962838" sldId="296"/>
        </pc:sldMkLst>
        <pc:spChg chg="mod ord">
          <ac:chgData name="John McAllister" userId="a78e3720-81c0-4c25-b24f-c851db5eed6e" providerId="ADAL" clId="{DB054FFF-0D13-4A28-875E-3B5E8562F887}" dt="2025-06-05T08:59:22.377" v="161" actId="700"/>
          <ac:spMkLst>
            <pc:docMk/>
            <pc:sldMk cId="2488962838" sldId="296"/>
            <ac:spMk id="2" creationId="{C126B045-775C-E0B5-8A76-013450DF20B7}"/>
          </ac:spMkLst>
        </pc:spChg>
        <pc:spChg chg="add mod ord">
          <ac:chgData name="John McAllister" userId="a78e3720-81c0-4c25-b24f-c851db5eed6e" providerId="ADAL" clId="{DB054FFF-0D13-4A28-875E-3B5E8562F887}" dt="2025-06-05T08:59:29.259" v="165" actId="20577"/>
          <ac:spMkLst>
            <pc:docMk/>
            <pc:sldMk cId="2488962838" sldId="296"/>
            <ac:spMk id="4" creationId="{6DA26D34-A1DB-E822-C7F5-19105DB6C217}"/>
          </ac:spMkLst>
        </pc:spChg>
        <pc:spChg chg="add mod ord">
          <ac:chgData name="John McAllister" userId="a78e3720-81c0-4c25-b24f-c851db5eed6e" providerId="ADAL" clId="{DB054FFF-0D13-4A28-875E-3B5E8562F887}" dt="2025-06-05T08:59:46.039" v="194" actId="20577"/>
          <ac:spMkLst>
            <pc:docMk/>
            <pc:sldMk cId="2488962838" sldId="296"/>
            <ac:spMk id="6" creationId="{3C28ACD3-88B5-90CF-94EB-C089589429A4}"/>
          </ac:spMkLst>
        </pc:spChg>
        <pc:graphicFrameChg chg="add mod modGraphic">
          <ac:chgData name="John McAllister" userId="a78e3720-81c0-4c25-b24f-c851db5eed6e" providerId="ADAL" clId="{DB054FFF-0D13-4A28-875E-3B5E8562F887}" dt="2025-06-05T11:56:26.552" v="1092" actId="20577"/>
          <ac:graphicFrameMkLst>
            <pc:docMk/>
            <pc:sldMk cId="2488962838" sldId="296"/>
            <ac:graphicFrameMk id="8" creationId="{511E6F7F-9977-31C7-1101-31763F55386B}"/>
          </ac:graphicFrameMkLst>
        </pc:graphicFrameChg>
        <pc:graphicFrameChg chg="add mod modGraphic">
          <ac:chgData name="John McAllister" userId="a78e3720-81c0-4c25-b24f-c851db5eed6e" providerId="ADAL" clId="{DB054FFF-0D13-4A28-875E-3B5E8562F887}" dt="2025-06-05T12:05:18.936" v="1234" actId="20577"/>
          <ac:graphicFrameMkLst>
            <pc:docMk/>
            <pc:sldMk cId="2488962838" sldId="296"/>
            <ac:graphicFrameMk id="9" creationId="{35EE6F44-F2DC-0FF4-4E95-7926A96875B7}"/>
          </ac:graphicFrameMkLst>
        </pc:graphicFrameChg>
      </pc:sldChg>
      <pc:sldChg chg="add del">
        <pc:chgData name="John McAllister" userId="a78e3720-81c0-4c25-b24f-c851db5eed6e" providerId="ADAL" clId="{DB054FFF-0D13-4A28-875E-3B5E8562F887}" dt="2025-06-05T11:13:46.658" v="904" actId="47"/>
        <pc:sldMkLst>
          <pc:docMk/>
          <pc:sldMk cId="3715971717" sldId="297"/>
        </pc:sldMkLst>
      </pc:sldChg>
      <pc:sldChg chg="add">
        <pc:chgData name="John McAllister" userId="a78e3720-81c0-4c25-b24f-c851db5eed6e" providerId="ADAL" clId="{DB054FFF-0D13-4A28-875E-3B5E8562F887}" dt="2025-06-05T09:17:10.259" v="202"/>
        <pc:sldMkLst>
          <pc:docMk/>
          <pc:sldMk cId="3188815649" sldId="298"/>
        </pc:sldMkLst>
      </pc:sldChg>
      <pc:sldChg chg="addSp delSp modSp new mod modClrScheme chgLayout">
        <pc:chgData name="John McAllister" userId="a78e3720-81c0-4c25-b24f-c851db5eed6e" providerId="ADAL" clId="{DB054FFF-0D13-4A28-875E-3B5E8562F887}" dt="2025-06-05T09:21:08.750" v="892" actId="20577"/>
        <pc:sldMkLst>
          <pc:docMk/>
          <pc:sldMk cId="3372584972" sldId="299"/>
        </pc:sldMkLst>
        <pc:spChg chg="add mod ord">
          <ac:chgData name="John McAllister" userId="a78e3720-81c0-4c25-b24f-c851db5eed6e" providerId="ADAL" clId="{DB054FFF-0D13-4A28-875E-3B5E8562F887}" dt="2025-06-05T09:17:45.655" v="206"/>
          <ac:spMkLst>
            <pc:docMk/>
            <pc:sldMk cId="3372584972" sldId="299"/>
            <ac:spMk id="7" creationId="{62ADCD4B-0E67-7B54-0E72-790896046B4D}"/>
          </ac:spMkLst>
        </pc:spChg>
        <pc:spChg chg="add mod ord">
          <ac:chgData name="John McAllister" userId="a78e3720-81c0-4c25-b24f-c851db5eed6e" providerId="ADAL" clId="{DB054FFF-0D13-4A28-875E-3B5E8562F887}" dt="2025-06-05T09:21:08.750" v="892" actId="20577"/>
          <ac:spMkLst>
            <pc:docMk/>
            <pc:sldMk cId="3372584972" sldId="299"/>
            <ac:spMk id="8" creationId="{3B448F9B-8EEA-7A7B-11B4-4AAD956C1E61}"/>
          </ac:spMkLst>
        </pc:spChg>
      </pc:sldChg>
      <pc:sldChg chg="modSp add mod">
        <pc:chgData name="John McAllister" userId="a78e3720-81c0-4c25-b24f-c851db5eed6e" providerId="ADAL" clId="{DB054FFF-0D13-4A28-875E-3B5E8562F887}" dt="2025-06-05T14:08:27.496" v="1245" actId="6549"/>
        <pc:sldMkLst>
          <pc:docMk/>
          <pc:sldMk cId="935731002" sldId="300"/>
        </pc:sldMkLst>
      </pc:sldChg>
      <pc:sldChg chg="addSp add del mod">
        <pc:chgData name="John McAllister" userId="a78e3720-81c0-4c25-b24f-c851db5eed6e" providerId="ADAL" clId="{DB054FFF-0D13-4A28-875E-3B5E8562F887}" dt="2025-06-05T11:31:07.469" v="1027" actId="47"/>
        <pc:sldMkLst>
          <pc:docMk/>
          <pc:sldMk cId="3131334896" sldId="301"/>
        </pc:sldMkLst>
      </pc:sldChg>
      <pc:sldChg chg="modSp add mod ord">
        <pc:chgData name="John McAllister" userId="a78e3720-81c0-4c25-b24f-c851db5eed6e" providerId="ADAL" clId="{DB054FFF-0D13-4A28-875E-3B5E8562F887}" dt="2025-06-05T12:04:05.521" v="1231" actId="1076"/>
        <pc:sldMkLst>
          <pc:docMk/>
          <pc:sldMk cId="2975889894" sldId="302"/>
        </pc:sldMkLst>
        <pc:spChg chg="mod">
          <ac:chgData name="John McAllister" userId="a78e3720-81c0-4c25-b24f-c851db5eed6e" providerId="ADAL" clId="{DB054FFF-0D13-4A28-875E-3B5E8562F887}" dt="2025-06-05T12:04:05.521" v="1231" actId="1076"/>
          <ac:spMkLst>
            <pc:docMk/>
            <pc:sldMk cId="2975889894" sldId="302"/>
            <ac:spMk id="4" creationId="{0B620C9A-0C36-DAA4-0EB0-53747D0E0AE8}"/>
          </ac:spMkLst>
        </pc:spChg>
        <pc:spChg chg="mod">
          <ac:chgData name="John McAllister" userId="a78e3720-81c0-4c25-b24f-c851db5eed6e" providerId="ADAL" clId="{DB054FFF-0D13-4A28-875E-3B5E8562F887}" dt="2025-06-05T12:03:48.567" v="1227" actId="1076"/>
          <ac:spMkLst>
            <pc:docMk/>
            <pc:sldMk cId="2975889894" sldId="302"/>
            <ac:spMk id="6" creationId="{947F31F1-08A7-E339-F008-5F6758D9B37C}"/>
          </ac:spMkLst>
        </pc:spChg>
        <pc:graphicFrameChg chg="mod modGraphic">
          <ac:chgData name="John McAllister" userId="a78e3720-81c0-4c25-b24f-c851db5eed6e" providerId="ADAL" clId="{DB054FFF-0D13-4A28-875E-3B5E8562F887}" dt="2025-06-05T12:04:05.521" v="1231" actId="1076"/>
          <ac:graphicFrameMkLst>
            <pc:docMk/>
            <pc:sldMk cId="2975889894" sldId="302"/>
            <ac:graphicFrameMk id="8" creationId="{8A9744FC-06DB-99F3-B73A-2E6C4160BF68}"/>
          </ac:graphicFrameMkLst>
        </pc:graphicFrameChg>
        <pc:graphicFrameChg chg="mod modGraphic">
          <ac:chgData name="John McAllister" userId="a78e3720-81c0-4c25-b24f-c851db5eed6e" providerId="ADAL" clId="{DB054FFF-0D13-4A28-875E-3B5E8562F887}" dt="2025-06-05T12:03:48.567" v="1227" actId="1076"/>
          <ac:graphicFrameMkLst>
            <pc:docMk/>
            <pc:sldMk cId="2975889894" sldId="302"/>
            <ac:graphicFrameMk id="9" creationId="{9567FD59-AA59-BAD6-072D-FFA8B49130BA}"/>
          </ac:graphicFrameMkLst>
        </pc:graphicFrameChg>
        <pc:picChg chg="mod">
          <ac:chgData name="John McAllister" userId="a78e3720-81c0-4c25-b24f-c851db5eed6e" providerId="ADAL" clId="{DB054FFF-0D13-4A28-875E-3B5E8562F887}" dt="2025-06-05T12:04:05.521" v="1231" actId="1076"/>
          <ac:picMkLst>
            <pc:docMk/>
            <pc:sldMk cId="2975889894" sldId="302"/>
            <ac:picMk id="11" creationId="{EDE5DBEC-6E03-3783-1FAF-9C76B1D0A733}"/>
          </ac:picMkLst>
        </pc:picChg>
        <pc:picChg chg="mod">
          <ac:chgData name="John McAllister" userId="a78e3720-81c0-4c25-b24f-c851db5eed6e" providerId="ADAL" clId="{DB054FFF-0D13-4A28-875E-3B5E8562F887}" dt="2025-06-05T12:03:48.567" v="1227" actId="1076"/>
          <ac:picMkLst>
            <pc:docMk/>
            <pc:sldMk cId="2975889894" sldId="302"/>
            <ac:picMk id="13" creationId="{97BCED7C-686F-3AFA-F0AA-26B036A2C939}"/>
          </ac:picMkLst>
        </pc:picChg>
      </pc:sldChg>
    </pc:docChg>
  </pc:docChgLst>
  <pc:docChgLst>
    <pc:chgData name="John McAllister" userId="a78e3720-81c0-4c25-b24f-c851db5eed6e" providerId="ADAL" clId="{634D358D-A726-4842-BC55-74C0CE46D361}"/>
    <pc:docChg chg="undo custSel addSld delSld modSld">
      <pc:chgData name="John McAllister" userId="a78e3720-81c0-4c25-b24f-c851db5eed6e" providerId="ADAL" clId="{634D358D-A726-4842-BC55-74C0CE46D361}" dt="2025-06-12T09:38:10.523" v="77" actId="478"/>
      <pc:docMkLst>
        <pc:docMk/>
      </pc:docMkLst>
      <pc:sldChg chg="del">
        <pc:chgData name="John McAllister" userId="a78e3720-81c0-4c25-b24f-c851db5eed6e" providerId="ADAL" clId="{634D358D-A726-4842-BC55-74C0CE46D361}" dt="2025-06-12T09:38:07.407" v="76" actId="47"/>
        <pc:sldMkLst>
          <pc:docMk/>
          <pc:sldMk cId="2867699493" sldId="291"/>
        </pc:sldMkLst>
      </pc:sldChg>
      <pc:sldChg chg="delSp add del mod delAnim">
        <pc:chgData name="John McAllister" userId="a78e3720-81c0-4c25-b24f-c851db5eed6e" providerId="ADAL" clId="{634D358D-A726-4842-BC55-74C0CE46D361}" dt="2025-06-11T20:52:54.833" v="62" actId="478"/>
        <pc:sldMkLst>
          <pc:docMk/>
          <pc:sldMk cId="1983607239" sldId="295"/>
        </pc:sldMkLst>
        <pc:picChg chg="del">
          <ac:chgData name="John McAllister" userId="a78e3720-81c0-4c25-b24f-c851db5eed6e" providerId="ADAL" clId="{634D358D-A726-4842-BC55-74C0CE46D361}" dt="2025-06-11T20:52:54.833" v="62" actId="478"/>
          <ac:picMkLst>
            <pc:docMk/>
            <pc:sldMk cId="1983607239" sldId="295"/>
            <ac:picMk id="39" creationId="{709C0A6D-F541-16A8-3907-B4949EEA3211}"/>
          </ac:picMkLst>
        </pc:picChg>
      </pc:sldChg>
      <pc:sldChg chg="modSp mod">
        <pc:chgData name="John McAllister" userId="a78e3720-81c0-4c25-b24f-c851db5eed6e" providerId="ADAL" clId="{634D358D-A726-4842-BC55-74C0CE46D361}" dt="2025-06-11T20:56:01.450" v="74" actId="20577"/>
        <pc:sldMkLst>
          <pc:docMk/>
          <pc:sldMk cId="2488962838" sldId="296"/>
        </pc:sldMkLst>
        <pc:graphicFrameChg chg="modGraphic">
          <ac:chgData name="John McAllister" userId="a78e3720-81c0-4c25-b24f-c851db5eed6e" providerId="ADAL" clId="{634D358D-A726-4842-BC55-74C0CE46D361}" dt="2025-06-11T20:55:49.991" v="71" actId="20577"/>
          <ac:graphicFrameMkLst>
            <pc:docMk/>
            <pc:sldMk cId="2488962838" sldId="296"/>
            <ac:graphicFrameMk id="8" creationId="{511E6F7F-9977-31C7-1101-31763F55386B}"/>
          </ac:graphicFrameMkLst>
        </pc:graphicFrameChg>
        <pc:graphicFrameChg chg="modGraphic">
          <ac:chgData name="John McAllister" userId="a78e3720-81c0-4c25-b24f-c851db5eed6e" providerId="ADAL" clId="{634D358D-A726-4842-BC55-74C0CE46D361}" dt="2025-06-11T20:56:01.450" v="74" actId="20577"/>
          <ac:graphicFrameMkLst>
            <pc:docMk/>
            <pc:sldMk cId="2488962838" sldId="296"/>
            <ac:graphicFrameMk id="9" creationId="{35EE6F44-F2DC-0FF4-4E95-7926A96875B7}"/>
          </ac:graphicFrameMkLst>
        </pc:graphicFrameChg>
      </pc:sldChg>
      <pc:sldChg chg="modSp mod">
        <pc:chgData name="John McAllister" userId="a78e3720-81c0-4c25-b24f-c851db5eed6e" providerId="ADAL" clId="{634D358D-A726-4842-BC55-74C0CE46D361}" dt="2025-06-09T14:34:12.176" v="4" actId="14100"/>
        <pc:sldMkLst>
          <pc:docMk/>
          <pc:sldMk cId="3188815649" sldId="298"/>
        </pc:sldMkLst>
        <pc:cxnChg chg="mod">
          <ac:chgData name="John McAllister" userId="a78e3720-81c0-4c25-b24f-c851db5eed6e" providerId="ADAL" clId="{634D358D-A726-4842-BC55-74C0CE46D361}" dt="2025-06-09T14:34:12.176" v="4" actId="14100"/>
          <ac:cxnSpMkLst>
            <pc:docMk/>
            <pc:sldMk cId="3188815649" sldId="298"/>
            <ac:cxnSpMk id="99" creationId="{03F0EC53-BB1D-2BA4-1B00-57F6D58C6978}"/>
          </ac:cxnSpMkLst>
        </pc:cxnChg>
      </pc:sldChg>
      <pc:sldChg chg="del">
        <pc:chgData name="John McAllister" userId="a78e3720-81c0-4c25-b24f-c851db5eed6e" providerId="ADAL" clId="{634D358D-A726-4842-BC55-74C0CE46D361}" dt="2025-06-09T14:33:45.845" v="2" actId="47"/>
        <pc:sldMkLst>
          <pc:docMk/>
          <pc:sldMk cId="935731002" sldId="300"/>
        </pc:sldMkLst>
      </pc:sldChg>
      <pc:sldChg chg="modSp mod">
        <pc:chgData name="John McAllister" userId="a78e3720-81c0-4c25-b24f-c851db5eed6e" providerId="ADAL" clId="{634D358D-A726-4842-BC55-74C0CE46D361}" dt="2025-06-11T20:55:36.777" v="68" actId="20577"/>
        <pc:sldMkLst>
          <pc:docMk/>
          <pc:sldMk cId="2975889894" sldId="302"/>
        </pc:sldMkLst>
        <pc:graphicFrameChg chg="modGraphic">
          <ac:chgData name="John McAllister" userId="a78e3720-81c0-4c25-b24f-c851db5eed6e" providerId="ADAL" clId="{634D358D-A726-4842-BC55-74C0CE46D361}" dt="2025-06-11T20:55:26.483" v="65" actId="20577"/>
          <ac:graphicFrameMkLst>
            <pc:docMk/>
            <pc:sldMk cId="2975889894" sldId="302"/>
            <ac:graphicFrameMk id="8" creationId="{8A9744FC-06DB-99F3-B73A-2E6C4160BF68}"/>
          </ac:graphicFrameMkLst>
        </pc:graphicFrameChg>
        <pc:graphicFrameChg chg="modGraphic">
          <ac:chgData name="John McAllister" userId="a78e3720-81c0-4c25-b24f-c851db5eed6e" providerId="ADAL" clId="{634D358D-A726-4842-BC55-74C0CE46D361}" dt="2025-06-11T20:55:36.777" v="68" actId="20577"/>
          <ac:graphicFrameMkLst>
            <pc:docMk/>
            <pc:sldMk cId="2975889894" sldId="302"/>
            <ac:graphicFrameMk id="9" creationId="{9567FD59-AA59-BAD6-072D-FFA8B49130BA}"/>
          </ac:graphicFrameMkLst>
        </pc:graphicFrameChg>
      </pc:sldChg>
      <pc:sldChg chg="delSp add mod delAnim">
        <pc:chgData name="John McAllister" userId="a78e3720-81c0-4c25-b24f-c851db5eed6e" providerId="ADAL" clId="{634D358D-A726-4842-BC55-74C0CE46D361}" dt="2025-06-09T14:33:42.522" v="1" actId="478"/>
        <pc:sldMkLst>
          <pc:docMk/>
          <pc:sldMk cId="1094310185" sldId="303"/>
        </pc:sldMkLst>
      </pc:sldChg>
      <pc:sldChg chg="addSp delSp modSp new mod">
        <pc:chgData name="John McAllister" userId="a78e3720-81c0-4c25-b24f-c851db5eed6e" providerId="ADAL" clId="{634D358D-A726-4842-BC55-74C0CE46D361}" dt="2025-06-11T13:43:50.293" v="59" actId="20577"/>
        <pc:sldMkLst>
          <pc:docMk/>
          <pc:sldMk cId="2264094552" sldId="304"/>
        </pc:sldMkLst>
        <pc:spChg chg="mod">
          <ac:chgData name="John McAllister" userId="a78e3720-81c0-4c25-b24f-c851db5eed6e" providerId="ADAL" clId="{634D358D-A726-4842-BC55-74C0CE46D361}" dt="2025-06-11T13:43:50.293" v="59" actId="20577"/>
          <ac:spMkLst>
            <pc:docMk/>
            <pc:sldMk cId="2264094552" sldId="304"/>
            <ac:spMk id="2" creationId="{C73E3458-440C-4E4D-EDF7-2F840579848A}"/>
          </ac:spMkLst>
        </pc:spChg>
        <pc:spChg chg="del">
          <ac:chgData name="John McAllister" userId="a78e3720-81c0-4c25-b24f-c851db5eed6e" providerId="ADAL" clId="{634D358D-A726-4842-BC55-74C0CE46D361}" dt="2025-06-11T13:42:06.921" v="6" actId="478"/>
          <ac:spMkLst>
            <pc:docMk/>
            <pc:sldMk cId="2264094552" sldId="304"/>
            <ac:spMk id="3" creationId="{95DD3F49-9EFD-6959-1639-6A7702D2374C}"/>
          </ac:spMkLst>
        </pc:spChg>
        <pc:spChg chg="del">
          <ac:chgData name="John McAllister" userId="a78e3720-81c0-4c25-b24f-c851db5eed6e" providerId="ADAL" clId="{634D358D-A726-4842-BC55-74C0CE46D361}" dt="2025-06-11T13:42:08.305" v="7" actId="478"/>
          <ac:spMkLst>
            <pc:docMk/>
            <pc:sldMk cId="2264094552" sldId="304"/>
            <ac:spMk id="4" creationId="{61429647-30FA-C138-6FA3-94844CB0A1F8}"/>
          </ac:spMkLst>
        </pc:spChg>
        <pc:spChg chg="del">
          <ac:chgData name="John McAllister" userId="a78e3720-81c0-4c25-b24f-c851db5eed6e" providerId="ADAL" clId="{634D358D-A726-4842-BC55-74C0CE46D361}" dt="2025-06-11T13:42:09.892" v="8" actId="478"/>
          <ac:spMkLst>
            <pc:docMk/>
            <pc:sldMk cId="2264094552" sldId="304"/>
            <ac:spMk id="5" creationId="{660E7194-157A-E628-E3AD-992B8BA3C3DC}"/>
          </ac:spMkLst>
        </pc:spChg>
        <pc:spChg chg="del">
          <ac:chgData name="John McAllister" userId="a78e3720-81c0-4c25-b24f-c851db5eed6e" providerId="ADAL" clId="{634D358D-A726-4842-BC55-74C0CE46D361}" dt="2025-06-11T13:42:11.118" v="9" actId="478"/>
          <ac:spMkLst>
            <pc:docMk/>
            <pc:sldMk cId="2264094552" sldId="304"/>
            <ac:spMk id="6" creationId="{38EBD7B3-10F9-8B61-6989-3B198EE73DDC}"/>
          </ac:spMkLst>
        </pc:spChg>
        <pc:picChg chg="add mod">
          <ac:chgData name="John McAllister" userId="a78e3720-81c0-4c25-b24f-c851db5eed6e" providerId="ADAL" clId="{634D358D-A726-4842-BC55-74C0CE46D361}" dt="2025-06-11T13:42:38.825" v="14" actId="14861"/>
          <ac:picMkLst>
            <pc:docMk/>
            <pc:sldMk cId="2264094552" sldId="304"/>
            <ac:picMk id="8" creationId="{8360C345-E47A-38B5-EA32-C47AA90400FA}"/>
          </ac:picMkLst>
        </pc:picChg>
        <pc:picChg chg="add mod">
          <ac:chgData name="John McAllister" userId="a78e3720-81c0-4c25-b24f-c851db5eed6e" providerId="ADAL" clId="{634D358D-A726-4842-BC55-74C0CE46D361}" dt="2025-06-11T13:43:20.055" v="20" actId="14861"/>
          <ac:picMkLst>
            <pc:docMk/>
            <pc:sldMk cId="2264094552" sldId="304"/>
            <ac:picMk id="10" creationId="{53B8E578-E094-7F3C-8A5F-E599450BCD13}"/>
          </ac:picMkLst>
        </pc:picChg>
      </pc:sldChg>
      <pc:sldChg chg="delSp add mod delAnim">
        <pc:chgData name="John McAllister" userId="a78e3720-81c0-4c25-b24f-c851db5eed6e" providerId="ADAL" clId="{634D358D-A726-4842-BC55-74C0CE46D361}" dt="2025-06-12T09:38:10.523" v="77" actId="478"/>
        <pc:sldMkLst>
          <pc:docMk/>
          <pc:sldMk cId="410988499" sldId="305"/>
        </pc:sldMkLst>
        <pc:picChg chg="del">
          <ac:chgData name="John McAllister" userId="a78e3720-81c0-4c25-b24f-c851db5eed6e" providerId="ADAL" clId="{634D358D-A726-4842-BC55-74C0CE46D361}" dt="2025-06-12T09:38:10.523" v="77" actId="478"/>
          <ac:picMkLst>
            <pc:docMk/>
            <pc:sldMk cId="410988499" sldId="305"/>
            <ac:picMk id="18" creationId="{B793D0FD-2266-A236-D91B-5472CE3D3CB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71437-B05F-FD4B-88AC-49FC3058F3F6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6A8D9-BD5C-1C4C-A008-0FF296D14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4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8F3E7-47B5-1145-9D7E-20D337BD5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DC5E5-B6D6-3843-B783-C6828A86E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5CE9E-E489-364C-8B0D-8DC6128DC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FC05-BE4C-154F-AA63-AEDF8A15EBBC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23C4D-AFA4-C440-AC46-5A4DBE07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02F37-6800-4849-84D7-A8EA0B08E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E7B0-ACF0-A64A-B126-C2AE2146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7784D-3995-BE4F-ADF0-F5BB83FF1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771B8D-433B-FB40-B961-7F84B202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98A1E-6660-DF4E-AC25-1EFEBAA96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FC05-BE4C-154F-AA63-AEDF8A15EBBC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AFA2A-6CCB-F640-88DB-2A901FAAC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761AA-3FC2-9E44-8020-30B7BB28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E7B0-ACF0-A64A-B126-C2AE2146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9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A4C3FB-61C8-7341-9710-C2F1EEC32A2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9222A"/>
          </a:solidFill>
          <a:ln>
            <a:solidFill>
              <a:srgbClr val="D92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26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A4C3FB-61C8-7341-9710-C2F1EEC32A2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9222A"/>
          </a:solidFill>
          <a:ln>
            <a:solidFill>
              <a:srgbClr val="D92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A80E8-7DEC-694C-B632-86C932975A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68FEFC-8B23-204E-A649-A3614D6F5805}"/>
              </a:ext>
            </a:extLst>
          </p:cNvPr>
          <p:cNvSpPr/>
          <p:nvPr userDrawn="1"/>
        </p:nvSpPr>
        <p:spPr>
          <a:xfrm>
            <a:off x="609562" y="1161882"/>
            <a:ext cx="4290277" cy="541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80"/>
              </a:lnSpc>
            </a:pPr>
            <a:r>
              <a:rPr lang="en-US" sz="3600" b="1" dirty="0">
                <a:solidFill>
                  <a:schemeClr val="bg1"/>
                </a:solidFill>
              </a:rPr>
              <a:t>QUEEN’S UNIVERSITY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E6C687-1D72-7E45-80AC-2CE19190BD2F}"/>
              </a:ext>
            </a:extLst>
          </p:cNvPr>
          <p:cNvSpPr txBox="1"/>
          <p:nvPr userDrawn="1"/>
        </p:nvSpPr>
        <p:spPr>
          <a:xfrm>
            <a:off x="609562" y="2211083"/>
            <a:ext cx="44700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95000"/>
                  </a:schemeClr>
                </a:solidFill>
              </a:rPr>
              <a:t>Queen’s University Belfast is one of the leading universities in the UK and Ireland with a distinguished heritage and history.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With an annual turnover of £330m, some 24,000 students and 3,800 staff, Queen’s plays a unique leadership role in Northern Ireland.  We contribute over £1 billion to the local economy and support 9,250 full-time jobs across Northern Ireland.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59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A80E8-7DEC-694C-B632-86C932975A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6F09DD-9015-114A-B632-A2DD6C189088}"/>
              </a:ext>
            </a:extLst>
          </p:cNvPr>
          <p:cNvSpPr/>
          <p:nvPr userDrawn="1"/>
        </p:nvSpPr>
        <p:spPr>
          <a:xfrm>
            <a:off x="609562" y="1161882"/>
            <a:ext cx="4290277" cy="541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80"/>
              </a:lnSpc>
            </a:pPr>
            <a:r>
              <a:rPr lang="en-US" sz="3600" b="1" dirty="0">
                <a:solidFill>
                  <a:srgbClr val="D9222A"/>
                </a:solidFill>
              </a:rPr>
              <a:t>QUEEN’S UNIVERSITY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23ED2F-A150-9342-91EA-55E54D495021}"/>
              </a:ext>
            </a:extLst>
          </p:cNvPr>
          <p:cNvSpPr txBox="1"/>
          <p:nvPr userDrawn="1"/>
        </p:nvSpPr>
        <p:spPr>
          <a:xfrm>
            <a:off x="609562" y="2211083"/>
            <a:ext cx="44700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Queen’s University Belfast is one of the leading universities in the UK and Ireland with a distinguished heritage and history.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an annual turnover of £330m, some 24,000 students and 3,800 staff, Queen’s plays a unique leadership role in Northern Ireland.  We contribute over £1 billion to the local economy and support 9,250 full-time jobs across Northern Ireland.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24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EBBE1-7742-9A44-8C9D-046AEF84C4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222A"/>
          </a:solidFill>
          <a:ln>
            <a:solidFill>
              <a:srgbClr val="D92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97806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D14CB-27CE-7B48-876C-DE1060C9E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521DD-CA16-FD46-9165-25C5545AD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B3283-EB9C-324B-A7E6-2B0F79600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FC05-BE4C-154F-AA63-AEDF8A15EBBC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ADD7-D257-514E-A838-F4F2F0DF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03873-7D81-9149-ADCD-7132CD80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E7B0-ACF0-A64A-B126-C2AE2146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0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49A7F-081E-9347-8914-0DB80FFDF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4A7E0-9B5E-0141-85D8-3B4E9D29A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78949-D84F-724D-9F21-9BF7F0BAA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FC05-BE4C-154F-AA63-AEDF8A15EBBC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47495-10A9-A048-AEFA-0118C857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5AD3-D4CD-7542-8FCA-BDC60E538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E7B0-ACF0-A64A-B126-C2AE2146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8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18B2C-601E-6342-8DCB-08B988A8D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FF84A-2338-9544-89E6-1C0167D33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0ED1A-6EAD-B743-AC70-497DD60A0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28B8F-C202-A44E-9094-3C32DE8DA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FC05-BE4C-154F-AA63-AEDF8A15EBBC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1D8FA-7465-3948-BB7D-391B91101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805A0-2E6B-0241-BC7C-89134ADD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E7B0-ACF0-A64A-B126-C2AE2146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7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FA7A0-4FD5-D44D-B053-B61B52A3C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7D32A-02AF-3348-BE8A-CE8BFF1D2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78942-08BC-464E-9AFA-D21A58672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2253FC-E800-694D-A8D2-8F224F214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A2E7F9-37CA-164A-AC8D-0AA8E60D0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6D84ED-9A53-914F-B42E-98A010A7E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FC05-BE4C-154F-AA63-AEDF8A15EBBC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46AC45-ACF3-9944-B7F3-DAC741061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40E3A4-85B3-3F40-9583-86F86EAA4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E7B0-ACF0-A64A-B126-C2AE2146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6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B77E19A-4F1C-5A4F-87B7-062033D66A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585" y="5917831"/>
            <a:ext cx="2002920" cy="72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1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brick building with a clock tower&#10;&#10;Description automatically generated">
            <a:extLst>
              <a:ext uri="{FF2B5EF4-FFF2-40B4-BE49-F238E27FC236}">
                <a16:creationId xmlns:a16="http://schemas.microsoft.com/office/drawing/2014/main" id="{3F3A04C6-A42E-744E-9DB7-983BCC87E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658"/>
          <a:stretch/>
        </p:blipFill>
        <p:spPr>
          <a:xfrm>
            <a:off x="0" y="0"/>
            <a:ext cx="12192000" cy="749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17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FE1A9-E691-4440-891F-DA30F96FA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8D97F-E528-704E-ACB7-379FC4061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2F870-A755-2D42-928A-DC6AAD31A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95988-0A54-0642-B6E7-36FBB7FB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FC05-BE4C-154F-AA63-AEDF8A15EBBC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BFE97-B8DE-E344-9536-F9F543AF5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0DE19-EDC1-764C-8FC8-10D56FB6E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E7B0-ACF0-A64A-B126-C2AE2146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2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DD3F2-6369-8941-8146-2E9C6649F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880DFA-AB6E-454F-ACE7-7FD59EB82E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BC52C-95E0-7940-82A9-43797EF71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2362B-D76F-4F4F-B156-3784921C4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FC05-BE4C-154F-AA63-AEDF8A15EBBC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FC238-6B2B-724A-8B01-B845D5B8A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28B38-B78E-FF4E-B7E6-757E71598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DE7B0-ACF0-A64A-B126-C2AE2146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0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341498-40E0-0441-B9B0-649CBEC5D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7931A-AEFE-794E-BB3C-0FCD9312F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9509A-5F0E-5A48-8401-C5B6176593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4FC05-BE4C-154F-AA63-AEDF8A15EBBC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52E14-82EA-4343-B770-8FE8934CF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70679-3041-6E4C-8C77-2CEDF7887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DE7B0-ACF0-A64A-B126-C2AE21461A6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FC9B06-68FA-97D3-7A53-318C40EF8EE4}"/>
              </a:ext>
            </a:extLst>
          </p:cNvPr>
          <p:cNvPicPr/>
          <p:nvPr userDrawn="1"/>
        </p:nvPicPr>
        <p:blipFill rotWithShape="1">
          <a:blip r:embed="rId16"/>
          <a:srcRect t="12592" r="54288" b="12592"/>
          <a:stretch/>
        </p:blipFill>
        <p:spPr>
          <a:xfrm>
            <a:off x="10218656" y="6106970"/>
            <a:ext cx="1745978" cy="62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3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B66AB-5576-A888-03B0-DE403F1CA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95" y="1122363"/>
            <a:ext cx="10983951" cy="1760227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rgbClr val="D9222A"/>
                </a:solidFill>
                <a:latin typeface="Calibri" panose="020F0502020204030204"/>
              </a:rPr>
              <a:t>Emergent Lightweight Classifiers for Time Series Data on (AMD) FPGA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D26B50-D857-41C7-475B-6F995CCA8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69079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r>
              <a:rPr lang="en-GB" b="1" dirty="0"/>
              <a:t>Jarlath Warner, John McAllister</a:t>
            </a:r>
          </a:p>
          <a:p>
            <a:r>
              <a:rPr lang="en-GB" dirty="0"/>
              <a:t>Queen’s University Belfast</a:t>
            </a:r>
          </a:p>
          <a:p>
            <a:endParaRPr lang="en-GB" dirty="0"/>
          </a:p>
          <a:p>
            <a:r>
              <a:rPr lang="en-GB" b="1" dirty="0"/>
              <a:t>Karol Desnos</a:t>
            </a:r>
          </a:p>
          <a:p>
            <a:r>
              <a:rPr lang="en-GB" dirty="0"/>
              <a:t>INSA Rennes, France</a:t>
            </a:r>
          </a:p>
        </p:txBody>
      </p:sp>
    </p:spTree>
    <p:extLst>
      <p:ext uri="{BB962C8B-B14F-4D97-AF65-F5344CB8AC3E}">
        <p14:creationId xmlns:p14="http://schemas.microsoft.com/office/powerpoint/2010/main" val="198360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92"/>
    </mc:Choice>
    <mc:Fallback xmlns="">
      <p:transition spd="slow" advTm="3629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2ADCD4B-0E67-7B54-0E72-790896046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D9222A"/>
                </a:solidFill>
                <a:latin typeface="Calibri" panose="020F0502020204030204"/>
              </a:rPr>
              <a:t>Tangled Program Graphs - Synthesis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448F9B-8EEA-7A7B-11B4-4AAD956C1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7450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Tangled Program Graphs are known to be:</a:t>
            </a:r>
          </a:p>
          <a:p>
            <a:pPr lvl="1"/>
            <a:r>
              <a:rPr lang="en-GB" dirty="0"/>
              <a:t>Very computationally efficient</a:t>
            </a:r>
          </a:p>
          <a:p>
            <a:pPr lvl="1"/>
            <a:r>
              <a:rPr lang="en-GB" dirty="0"/>
              <a:t>Can’t reach the same peak accuracy as deep neural nets, on the same applications</a:t>
            </a:r>
          </a:p>
          <a:p>
            <a:r>
              <a:rPr lang="en-GB" dirty="0"/>
              <a:t>But</a:t>
            </a:r>
          </a:p>
          <a:p>
            <a:pPr lvl="1"/>
            <a:r>
              <a:rPr lang="en-GB" dirty="0"/>
              <a:t>There are numerous applications where neural nets aren’t as good</a:t>
            </a:r>
          </a:p>
          <a:p>
            <a:pPr lvl="1"/>
            <a:r>
              <a:rPr lang="en-GB" dirty="0"/>
              <a:t>Classifier design for FPGA is necessarily an exercise in approximation</a:t>
            </a:r>
          </a:p>
          <a:p>
            <a:r>
              <a:rPr lang="en-GB" dirty="0"/>
              <a:t>For two (randomly chosen) time series applications</a:t>
            </a:r>
          </a:p>
          <a:p>
            <a:pPr lvl="1"/>
            <a:r>
              <a:rPr lang="en-GB" dirty="0"/>
              <a:t>TPGs are highly competitive with FINN, hls4ml, </a:t>
            </a:r>
            <a:r>
              <a:rPr lang="en-GB" dirty="0" err="1"/>
              <a:t>fpgaConvNet</a:t>
            </a:r>
            <a:endParaRPr lang="en-GB" dirty="0"/>
          </a:p>
          <a:p>
            <a:pPr lvl="1"/>
            <a:r>
              <a:rPr lang="en-GB" dirty="0"/>
              <a:t>Are they all of smaller, faster and more accurate??</a:t>
            </a:r>
          </a:p>
          <a:p>
            <a:r>
              <a:rPr lang="en-GB" dirty="0"/>
              <a:t>Most importantly – is this useful??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584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9294E-88DD-646C-A936-B9C76B51D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D9222A"/>
                </a:solidFill>
                <a:latin typeface="Calibri" panose="020F0502020204030204"/>
              </a:rPr>
              <a:t>ML Classifiers on AMD FPGA</a:t>
            </a:r>
            <a:endParaRPr lang="en-GB" dirty="0"/>
          </a:p>
        </p:txBody>
      </p:sp>
      <p:pic>
        <p:nvPicPr>
          <p:cNvPr id="5" name="Picture 4" descr="Fluid pink and purple waves">
            <a:extLst>
              <a:ext uri="{FF2B5EF4-FFF2-40B4-BE49-F238E27FC236}">
                <a16:creationId xmlns:a16="http://schemas.microsoft.com/office/drawing/2014/main" id="{41947228-D5D9-73B6-C35B-2CF124D2F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01" y="2143702"/>
            <a:ext cx="10218234" cy="2496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05A2E4-6FAB-462B-75A7-483A88872609}"/>
              </a:ext>
            </a:extLst>
          </p:cNvPr>
          <p:cNvSpPr txBox="1"/>
          <p:nvPr/>
        </p:nvSpPr>
        <p:spPr>
          <a:xfrm>
            <a:off x="10183562" y="1663593"/>
            <a:ext cx="1694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Cloud-scale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AF8E6C-1A75-BB1C-4012-1B8CE36E5243}"/>
              </a:ext>
            </a:extLst>
          </p:cNvPr>
          <p:cNvSpPr txBox="1"/>
          <p:nvPr/>
        </p:nvSpPr>
        <p:spPr>
          <a:xfrm>
            <a:off x="258225" y="1656491"/>
            <a:ext cx="135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FPGA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89DFFC-5C39-D407-70A8-875693F3A72C}"/>
              </a:ext>
            </a:extLst>
          </p:cNvPr>
          <p:cNvSpPr txBox="1"/>
          <p:nvPr/>
        </p:nvSpPr>
        <p:spPr>
          <a:xfrm>
            <a:off x="7772400" y="2448540"/>
            <a:ext cx="43657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Highly accurate classifiers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Supported by lots of infrastructure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Hardware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Software (e.g. </a:t>
            </a:r>
            <a:r>
              <a:rPr lang="en-GB" dirty="0" err="1"/>
              <a:t>PyTorch</a:t>
            </a:r>
            <a:r>
              <a:rPr lang="en-GB" dirty="0"/>
              <a:t>, TensorFlow)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Highly computationally complex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5B2C0528-29BE-00B1-22D7-E1856FD65819}"/>
              </a:ext>
            </a:extLst>
          </p:cNvPr>
          <p:cNvSpPr/>
          <p:nvPr/>
        </p:nvSpPr>
        <p:spPr>
          <a:xfrm>
            <a:off x="4665855" y="2580374"/>
            <a:ext cx="2759927" cy="618894"/>
          </a:xfrm>
          <a:prstGeom prst="leftArrow">
            <a:avLst/>
          </a:prstGeom>
          <a:solidFill>
            <a:srgbClr val="D922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Approximation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FE6BAD-396B-D1B4-0CF0-A4F7B39F7BFF}"/>
              </a:ext>
            </a:extLst>
          </p:cNvPr>
          <p:cNvSpPr txBox="1"/>
          <p:nvPr/>
        </p:nvSpPr>
        <p:spPr>
          <a:xfrm>
            <a:off x="397181" y="2547379"/>
            <a:ext cx="43099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strike="sngStrike" dirty="0"/>
              <a:t>Highly</a:t>
            </a:r>
            <a:r>
              <a:rPr lang="en-GB" dirty="0"/>
              <a:t> Less accurate classifiers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Supported by lots of infrastructure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Hardware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Software (e.g. </a:t>
            </a:r>
            <a:r>
              <a:rPr lang="en-GB" dirty="0" err="1"/>
              <a:t>PyTorch</a:t>
            </a:r>
            <a:r>
              <a:rPr lang="en-GB" dirty="0"/>
              <a:t>, TensorFlow)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 </a:t>
            </a:r>
            <a:r>
              <a:rPr lang="en-GB" strike="sngStrike" dirty="0"/>
              <a:t>Highly</a:t>
            </a:r>
            <a:r>
              <a:rPr lang="en-GB" dirty="0"/>
              <a:t> Less computationally complex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FD4F86-1C07-2E07-F679-9A7C598FB941}"/>
              </a:ext>
            </a:extLst>
          </p:cNvPr>
          <p:cNvSpPr/>
          <p:nvPr/>
        </p:nvSpPr>
        <p:spPr>
          <a:xfrm>
            <a:off x="568398" y="4278385"/>
            <a:ext cx="3967511" cy="23007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There are edge-specific ML approaches: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Limited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Limited infrastructure</a:t>
            </a:r>
          </a:p>
          <a:p>
            <a:r>
              <a:rPr lang="en-GB" dirty="0"/>
              <a:t>How does their performance and cost compare with approximate cloud approaches? </a:t>
            </a:r>
          </a:p>
        </p:txBody>
      </p:sp>
      <p:pic>
        <p:nvPicPr>
          <p:cNvPr id="13" name="Picture 12" descr="A red sign with white text&#10;&#10;AI-generated content may be incorrect.">
            <a:extLst>
              <a:ext uri="{FF2B5EF4-FFF2-40B4-BE49-F238E27FC236}">
                <a16:creationId xmlns:a16="http://schemas.microsoft.com/office/drawing/2014/main" id="{DAA693CF-E5BD-6AC6-77ED-1BE4A9E25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8741" y="3523703"/>
            <a:ext cx="1849220" cy="26194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0C78950-97D4-2483-A105-CA2C1C6B0C9B}"/>
              </a:ext>
            </a:extLst>
          </p:cNvPr>
          <p:cNvSpPr txBox="1"/>
          <p:nvPr/>
        </p:nvSpPr>
        <p:spPr>
          <a:xfrm>
            <a:off x="1037065" y="1497371"/>
            <a:ext cx="4469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Very limited on-chip memory storage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Floating-point is problematic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431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397"/>
    </mc:Choice>
    <mc:Fallback xmlns="">
      <p:transition spd="slow" advTm="132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: Diagonal Corners Rounded 183">
            <a:extLst>
              <a:ext uri="{FF2B5EF4-FFF2-40B4-BE49-F238E27FC236}">
                <a16:creationId xmlns:a16="http://schemas.microsoft.com/office/drawing/2014/main" id="{32413929-26D4-40E3-0E30-6E73A508FB37}"/>
              </a:ext>
            </a:extLst>
          </p:cNvPr>
          <p:cNvSpPr/>
          <p:nvPr/>
        </p:nvSpPr>
        <p:spPr>
          <a:xfrm>
            <a:off x="2984741" y="2104893"/>
            <a:ext cx="6968838" cy="366678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CBDC843A-C6B8-DE8E-1E65-AAC000D3575A}"/>
              </a:ext>
            </a:extLst>
          </p:cNvPr>
          <p:cNvSpPr/>
          <p:nvPr/>
        </p:nvSpPr>
        <p:spPr>
          <a:xfrm>
            <a:off x="4875490" y="2897278"/>
            <a:ext cx="311020" cy="536563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A021B2-797D-B248-15DF-B5C299E3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rgbClr val="D9222A"/>
                </a:solidFill>
                <a:latin typeface="Calibri" panose="020F0502020204030204"/>
                <a:ea typeface="+mn-ea"/>
                <a:cs typeface="+mn-cs"/>
              </a:rPr>
              <a:t>Tangled Program Graphs - Structure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C12DB5F-A194-E1A2-C7B5-33915F61653F}"/>
              </a:ext>
            </a:extLst>
          </p:cNvPr>
          <p:cNvSpPr/>
          <p:nvPr/>
        </p:nvSpPr>
        <p:spPr>
          <a:xfrm>
            <a:off x="3335585" y="3511370"/>
            <a:ext cx="1138046" cy="1515037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uble Brace 7">
            <a:extLst>
              <a:ext uri="{FF2B5EF4-FFF2-40B4-BE49-F238E27FC236}">
                <a16:creationId xmlns:a16="http://schemas.microsoft.com/office/drawing/2014/main" id="{BCF3B2A8-894B-D121-25A6-3704B339E9D9}"/>
              </a:ext>
            </a:extLst>
          </p:cNvPr>
          <p:cNvSpPr/>
          <p:nvPr/>
        </p:nvSpPr>
        <p:spPr>
          <a:xfrm>
            <a:off x="3603613" y="3981247"/>
            <a:ext cx="555694" cy="184484"/>
          </a:xfrm>
          <a:prstGeom prst="bracePair">
            <a:avLst/>
          </a:prstGeom>
          <a:ln w="19050">
            <a:solidFill>
              <a:srgbClr val="D92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p</a:t>
            </a:r>
            <a:r>
              <a:rPr lang="en-GB" baseline="-25000" dirty="0"/>
              <a:t>0,1</a:t>
            </a:r>
          </a:p>
        </p:txBody>
      </p:sp>
      <p:sp>
        <p:nvSpPr>
          <p:cNvPr id="9" name="Double Brace 8">
            <a:extLst>
              <a:ext uri="{FF2B5EF4-FFF2-40B4-BE49-F238E27FC236}">
                <a16:creationId xmlns:a16="http://schemas.microsoft.com/office/drawing/2014/main" id="{CD492D73-6171-9BF3-3EC0-55D499D062E3}"/>
              </a:ext>
            </a:extLst>
          </p:cNvPr>
          <p:cNvSpPr/>
          <p:nvPr/>
        </p:nvSpPr>
        <p:spPr>
          <a:xfrm>
            <a:off x="3603613" y="3704521"/>
            <a:ext cx="555694" cy="184484"/>
          </a:xfrm>
          <a:prstGeom prst="bracePair">
            <a:avLst/>
          </a:prstGeom>
          <a:ln w="19050">
            <a:solidFill>
              <a:srgbClr val="D92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p</a:t>
            </a:r>
            <a:r>
              <a:rPr lang="en-GB" baseline="-25000" dirty="0"/>
              <a:t>0,0</a:t>
            </a:r>
          </a:p>
        </p:txBody>
      </p:sp>
      <p:sp>
        <p:nvSpPr>
          <p:cNvPr id="11" name="Double Brace 10">
            <a:extLst>
              <a:ext uri="{FF2B5EF4-FFF2-40B4-BE49-F238E27FC236}">
                <a16:creationId xmlns:a16="http://schemas.microsoft.com/office/drawing/2014/main" id="{89012FEF-A297-9C01-2769-587F7427E396}"/>
              </a:ext>
            </a:extLst>
          </p:cNvPr>
          <p:cNvSpPr/>
          <p:nvPr/>
        </p:nvSpPr>
        <p:spPr>
          <a:xfrm>
            <a:off x="3603613" y="4615790"/>
            <a:ext cx="555694" cy="184484"/>
          </a:xfrm>
          <a:prstGeom prst="bracePair">
            <a:avLst/>
          </a:prstGeom>
          <a:ln w="19050">
            <a:solidFill>
              <a:srgbClr val="D92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p</a:t>
            </a:r>
            <a:r>
              <a:rPr lang="en-GB" baseline="-25000" dirty="0"/>
              <a:t>0,n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FAAA4E-6422-07BF-22ED-A416D978C22F}"/>
              </a:ext>
            </a:extLst>
          </p:cNvPr>
          <p:cNvCxnSpPr>
            <a:cxnSpLocks/>
          </p:cNvCxnSpPr>
          <p:nvPr/>
        </p:nvCxnSpPr>
        <p:spPr>
          <a:xfrm>
            <a:off x="3872554" y="4265200"/>
            <a:ext cx="0" cy="28955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A05F282-38F6-941D-DF3C-820942270C91}"/>
              </a:ext>
            </a:extLst>
          </p:cNvPr>
          <p:cNvSpPr txBox="1"/>
          <p:nvPr/>
        </p:nvSpPr>
        <p:spPr>
          <a:xfrm>
            <a:off x="3371223" y="4998796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</a:t>
            </a:r>
            <a:r>
              <a:rPr lang="en-GB" baseline="-25000" dirty="0"/>
              <a:t>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A90285-71C0-92AE-B95F-8DA53880BA64}"/>
              </a:ext>
            </a:extLst>
          </p:cNvPr>
          <p:cNvSpPr/>
          <p:nvPr/>
        </p:nvSpPr>
        <p:spPr>
          <a:xfrm>
            <a:off x="3263683" y="3732812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B0EBE8A-92CA-EAA7-6D48-9AAC899BC3FA}"/>
              </a:ext>
            </a:extLst>
          </p:cNvPr>
          <p:cNvSpPr/>
          <p:nvPr/>
        </p:nvSpPr>
        <p:spPr>
          <a:xfrm>
            <a:off x="4401533" y="3724763"/>
            <a:ext cx="144000" cy="144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AE54968-6CAC-0D54-93F1-682912C7FF15}"/>
              </a:ext>
            </a:extLst>
          </p:cNvPr>
          <p:cNvSpPr/>
          <p:nvPr/>
        </p:nvSpPr>
        <p:spPr>
          <a:xfrm>
            <a:off x="4401533" y="4001489"/>
            <a:ext cx="144000" cy="144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FAE5E9-4CC0-2B0C-8CC9-77DB522414F3}"/>
              </a:ext>
            </a:extLst>
          </p:cNvPr>
          <p:cNvSpPr/>
          <p:nvPr/>
        </p:nvSpPr>
        <p:spPr>
          <a:xfrm>
            <a:off x="4414793" y="4636032"/>
            <a:ext cx="144000" cy="144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F0E3A07-EEDF-FAE8-D0AD-ADC3EC456755}"/>
              </a:ext>
            </a:extLst>
          </p:cNvPr>
          <p:cNvCxnSpPr>
            <a:stCxn id="17" idx="6"/>
            <a:endCxn id="9" idx="1"/>
          </p:cNvCxnSpPr>
          <p:nvPr/>
        </p:nvCxnSpPr>
        <p:spPr>
          <a:xfrm flipV="1">
            <a:off x="3407683" y="3796763"/>
            <a:ext cx="195930" cy="8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D7BA955A-9728-F401-E16F-8A58357B17CD}"/>
              </a:ext>
            </a:extLst>
          </p:cNvPr>
          <p:cNvCxnSpPr>
            <a:stCxn id="17" idx="6"/>
            <a:endCxn id="8" idx="1"/>
          </p:cNvCxnSpPr>
          <p:nvPr/>
        </p:nvCxnSpPr>
        <p:spPr>
          <a:xfrm>
            <a:off x="3407683" y="3804812"/>
            <a:ext cx="195930" cy="26867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9005D91C-3C94-4E78-4092-81DE226C25BE}"/>
              </a:ext>
            </a:extLst>
          </p:cNvPr>
          <p:cNvCxnSpPr>
            <a:stCxn id="17" idx="6"/>
            <a:endCxn id="11" idx="1"/>
          </p:cNvCxnSpPr>
          <p:nvPr/>
        </p:nvCxnSpPr>
        <p:spPr>
          <a:xfrm>
            <a:off x="3407683" y="3804812"/>
            <a:ext cx="195930" cy="90322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3DC29A7-F2FD-5E9C-6D8B-967DBC01D5C5}"/>
              </a:ext>
            </a:extLst>
          </p:cNvPr>
          <p:cNvCxnSpPr>
            <a:cxnSpLocks/>
            <a:stCxn id="9" idx="3"/>
            <a:endCxn id="18" idx="2"/>
          </p:cNvCxnSpPr>
          <p:nvPr/>
        </p:nvCxnSpPr>
        <p:spPr>
          <a:xfrm>
            <a:off x="4159307" y="3796763"/>
            <a:ext cx="2422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CEDC11AE-F027-27B0-4254-49BA6BEAE534}"/>
              </a:ext>
            </a:extLst>
          </p:cNvPr>
          <p:cNvCxnSpPr>
            <a:cxnSpLocks/>
            <a:stCxn id="8" idx="3"/>
            <a:endCxn id="19" idx="2"/>
          </p:cNvCxnSpPr>
          <p:nvPr/>
        </p:nvCxnSpPr>
        <p:spPr>
          <a:xfrm>
            <a:off x="4159307" y="4073489"/>
            <a:ext cx="242226" cy="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3CDC9CEE-76F9-FF83-CFB5-A5922E382DB7}"/>
              </a:ext>
            </a:extLst>
          </p:cNvPr>
          <p:cNvCxnSpPr>
            <a:cxnSpLocks/>
            <a:stCxn id="11" idx="3"/>
            <a:endCxn id="20" idx="2"/>
          </p:cNvCxnSpPr>
          <p:nvPr/>
        </p:nvCxnSpPr>
        <p:spPr>
          <a:xfrm>
            <a:off x="4159307" y="4708032"/>
            <a:ext cx="255486" cy="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52183689-BA2A-E753-E83F-8112F24D3FC6}"/>
              </a:ext>
            </a:extLst>
          </p:cNvPr>
          <p:cNvSpPr/>
          <p:nvPr/>
        </p:nvSpPr>
        <p:spPr>
          <a:xfrm>
            <a:off x="6364469" y="3885493"/>
            <a:ext cx="311020" cy="536563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292159-CCFF-9F77-F8BA-F7DA841A915F}"/>
              </a:ext>
            </a:extLst>
          </p:cNvPr>
          <p:cNvSpPr txBox="1"/>
          <p:nvPr/>
        </p:nvSpPr>
        <p:spPr>
          <a:xfrm>
            <a:off x="6575685" y="3618699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</a:t>
            </a:r>
            <a:r>
              <a:rPr lang="en-GB" baseline="-25000" dirty="0"/>
              <a:t>3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17D2B36-90BC-67BB-3148-FFD6813ACA1B}"/>
              </a:ext>
            </a:extLst>
          </p:cNvPr>
          <p:cNvSpPr/>
          <p:nvPr/>
        </p:nvSpPr>
        <p:spPr>
          <a:xfrm>
            <a:off x="6282684" y="3969434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9AD91DD-F728-4EDA-BC9D-E39652B7CC4D}"/>
              </a:ext>
            </a:extLst>
          </p:cNvPr>
          <p:cNvSpPr/>
          <p:nvPr/>
        </p:nvSpPr>
        <p:spPr>
          <a:xfrm>
            <a:off x="6603391" y="3974136"/>
            <a:ext cx="144000" cy="144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B34D9F1-E99E-E648-F04F-87B0CC7828E7}"/>
              </a:ext>
            </a:extLst>
          </p:cNvPr>
          <p:cNvSpPr/>
          <p:nvPr/>
        </p:nvSpPr>
        <p:spPr>
          <a:xfrm>
            <a:off x="6603391" y="4189028"/>
            <a:ext cx="144000" cy="144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8D13E0DC-748C-69A7-BC36-5A9A59E58049}"/>
              </a:ext>
            </a:extLst>
          </p:cNvPr>
          <p:cNvSpPr/>
          <p:nvPr/>
        </p:nvSpPr>
        <p:spPr>
          <a:xfrm>
            <a:off x="8758841" y="3482500"/>
            <a:ext cx="311020" cy="14010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961C46D-54E9-B901-6914-2F93E50DBC4A}"/>
              </a:ext>
            </a:extLst>
          </p:cNvPr>
          <p:cNvSpPr txBox="1"/>
          <p:nvPr/>
        </p:nvSpPr>
        <p:spPr>
          <a:xfrm>
            <a:off x="5131991" y="266023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</a:t>
            </a:r>
            <a:r>
              <a:rPr lang="en-GB" baseline="-25000" dirty="0"/>
              <a:t>1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EB18D5E-8D37-8895-64E1-4031EE9E9FB6}"/>
              </a:ext>
            </a:extLst>
          </p:cNvPr>
          <p:cNvSpPr/>
          <p:nvPr/>
        </p:nvSpPr>
        <p:spPr>
          <a:xfrm>
            <a:off x="9881579" y="3994119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721C5F-EAFD-D748-1273-325EE54103FB}"/>
              </a:ext>
            </a:extLst>
          </p:cNvPr>
          <p:cNvSpPr/>
          <p:nvPr/>
        </p:nvSpPr>
        <p:spPr>
          <a:xfrm>
            <a:off x="5112785" y="3009453"/>
            <a:ext cx="144000" cy="144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F46EBB1E-EC8C-3063-E6AD-42D8B4F5E89A}"/>
              </a:ext>
            </a:extLst>
          </p:cNvPr>
          <p:cNvSpPr/>
          <p:nvPr/>
        </p:nvSpPr>
        <p:spPr>
          <a:xfrm>
            <a:off x="5112785" y="3224345"/>
            <a:ext cx="144000" cy="144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2585EA1E-9B5E-8852-E250-7ED122A82D7A}"/>
              </a:ext>
            </a:extLst>
          </p:cNvPr>
          <p:cNvSpPr/>
          <p:nvPr/>
        </p:nvSpPr>
        <p:spPr>
          <a:xfrm>
            <a:off x="6165056" y="2440457"/>
            <a:ext cx="311020" cy="536563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032F0DD-FBBB-5FCD-7800-CEB54D9EB9BC}"/>
              </a:ext>
            </a:extLst>
          </p:cNvPr>
          <p:cNvSpPr txBox="1"/>
          <p:nvPr/>
        </p:nvSpPr>
        <p:spPr>
          <a:xfrm>
            <a:off x="6359401" y="2140852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</a:t>
            </a:r>
            <a:r>
              <a:rPr lang="en-GB" baseline="-25000" dirty="0"/>
              <a:t>2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4741E0C-A445-2D2C-DB9B-53C57D829802}"/>
              </a:ext>
            </a:extLst>
          </p:cNvPr>
          <p:cNvSpPr/>
          <p:nvPr/>
        </p:nvSpPr>
        <p:spPr>
          <a:xfrm>
            <a:off x="6083271" y="2524398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48AEB27-5A16-AC32-1783-414BBEE8FB94}"/>
              </a:ext>
            </a:extLst>
          </p:cNvPr>
          <p:cNvSpPr/>
          <p:nvPr/>
        </p:nvSpPr>
        <p:spPr>
          <a:xfrm>
            <a:off x="6403978" y="2529100"/>
            <a:ext cx="144000" cy="144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4146A13-885E-91F3-0A2B-9ACD02406482}"/>
              </a:ext>
            </a:extLst>
          </p:cNvPr>
          <p:cNvSpPr/>
          <p:nvPr/>
        </p:nvSpPr>
        <p:spPr>
          <a:xfrm>
            <a:off x="6403978" y="2743992"/>
            <a:ext cx="144000" cy="144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3A561D7F-BC66-73B4-7CF2-3F8C05355014}"/>
              </a:ext>
            </a:extLst>
          </p:cNvPr>
          <p:cNvSpPr/>
          <p:nvPr/>
        </p:nvSpPr>
        <p:spPr>
          <a:xfrm>
            <a:off x="6383629" y="4842855"/>
            <a:ext cx="311020" cy="536563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DA07174-D209-2306-96BB-DC15F7EEA00F}"/>
              </a:ext>
            </a:extLst>
          </p:cNvPr>
          <p:cNvSpPr txBox="1"/>
          <p:nvPr/>
        </p:nvSpPr>
        <p:spPr>
          <a:xfrm>
            <a:off x="6147851" y="521756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</a:t>
            </a:r>
            <a:r>
              <a:rPr lang="en-GB" baseline="-25000" dirty="0"/>
              <a:t>4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25DD0B4A-C579-C7CC-501C-6D3068466CF2}"/>
              </a:ext>
            </a:extLst>
          </p:cNvPr>
          <p:cNvSpPr/>
          <p:nvPr/>
        </p:nvSpPr>
        <p:spPr>
          <a:xfrm>
            <a:off x="6301844" y="4926796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B5BA8B4C-BC60-0F40-AF21-2145D5AA9435}"/>
              </a:ext>
            </a:extLst>
          </p:cNvPr>
          <p:cNvSpPr/>
          <p:nvPr/>
        </p:nvSpPr>
        <p:spPr>
          <a:xfrm>
            <a:off x="6622551" y="4931498"/>
            <a:ext cx="144000" cy="144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A907C489-ACBD-A5D0-BAE2-45EFA1414499}"/>
              </a:ext>
            </a:extLst>
          </p:cNvPr>
          <p:cNvSpPr/>
          <p:nvPr/>
        </p:nvSpPr>
        <p:spPr>
          <a:xfrm>
            <a:off x="6622551" y="5146390"/>
            <a:ext cx="144000" cy="144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76FAC1B6-A6AC-5E80-B23B-4CF249553B8E}"/>
              </a:ext>
            </a:extLst>
          </p:cNvPr>
          <p:cNvCxnSpPr>
            <a:cxnSpLocks/>
            <a:stCxn id="18" idx="6"/>
            <a:endCxn id="109" idx="2"/>
          </p:cNvCxnSpPr>
          <p:nvPr/>
        </p:nvCxnSpPr>
        <p:spPr>
          <a:xfrm flipV="1">
            <a:off x="4545533" y="3433841"/>
            <a:ext cx="485467" cy="36292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22508741-2A33-A6E5-CAE2-97534C0D2F18}"/>
              </a:ext>
            </a:extLst>
          </p:cNvPr>
          <p:cNvCxnSpPr>
            <a:cxnSpLocks/>
            <a:stCxn id="20" idx="6"/>
            <a:endCxn id="90" idx="2"/>
          </p:cNvCxnSpPr>
          <p:nvPr/>
        </p:nvCxnSpPr>
        <p:spPr>
          <a:xfrm>
            <a:off x="4558793" y="4708032"/>
            <a:ext cx="1743051" cy="29076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: Elbow 102">
            <a:extLst>
              <a:ext uri="{FF2B5EF4-FFF2-40B4-BE49-F238E27FC236}">
                <a16:creationId xmlns:a16="http://schemas.microsoft.com/office/drawing/2014/main" id="{CB1F2DFF-4226-40E0-1446-693CC60F7C92}"/>
              </a:ext>
            </a:extLst>
          </p:cNvPr>
          <p:cNvCxnSpPr>
            <a:cxnSpLocks/>
            <a:stCxn id="81" idx="6"/>
            <a:endCxn id="83" idx="2"/>
          </p:cNvCxnSpPr>
          <p:nvPr/>
        </p:nvCxnSpPr>
        <p:spPr>
          <a:xfrm flipV="1">
            <a:off x="5256785" y="2977020"/>
            <a:ext cx="1063781" cy="10443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6890BB98-9798-A89D-45F9-A05633B50317}"/>
              </a:ext>
            </a:extLst>
          </p:cNvPr>
          <p:cNvCxnSpPr>
            <a:cxnSpLocks/>
            <a:stCxn id="82" idx="6"/>
            <a:endCxn id="57" idx="0"/>
          </p:cNvCxnSpPr>
          <p:nvPr/>
        </p:nvCxnSpPr>
        <p:spPr>
          <a:xfrm>
            <a:off x="5256785" y="3296345"/>
            <a:ext cx="1263194" cy="58914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or: Elbow 109">
            <a:extLst>
              <a:ext uri="{FF2B5EF4-FFF2-40B4-BE49-F238E27FC236}">
                <a16:creationId xmlns:a16="http://schemas.microsoft.com/office/drawing/2014/main" id="{846A3E7D-E6DA-8D6D-6325-8952233D42AF}"/>
              </a:ext>
            </a:extLst>
          </p:cNvPr>
          <p:cNvCxnSpPr>
            <a:cxnSpLocks/>
            <a:stCxn id="19" idx="6"/>
            <a:endCxn id="78" idx="1"/>
          </p:cNvCxnSpPr>
          <p:nvPr/>
        </p:nvCxnSpPr>
        <p:spPr>
          <a:xfrm flipV="1">
            <a:off x="4545533" y="3552554"/>
            <a:ext cx="4213308" cy="520935"/>
          </a:xfrm>
          <a:prstGeom prst="bentConnector3">
            <a:avLst>
              <a:gd name="adj1" fmla="val 2566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DCDA6243-F564-ACE0-7AE6-031F13EBDD14}"/>
              </a:ext>
            </a:extLst>
          </p:cNvPr>
          <p:cNvSpPr/>
          <p:nvPr/>
        </p:nvSpPr>
        <p:spPr>
          <a:xfrm>
            <a:off x="9124527" y="4056638"/>
            <a:ext cx="311020" cy="14010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84DE8FD1-6D28-B295-18FE-C27BF83B6024}"/>
              </a:ext>
            </a:extLst>
          </p:cNvPr>
          <p:cNvSpPr/>
          <p:nvPr/>
        </p:nvSpPr>
        <p:spPr>
          <a:xfrm>
            <a:off x="8758841" y="5282888"/>
            <a:ext cx="311020" cy="14010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8" name="Connector: Elbow 117">
            <a:extLst>
              <a:ext uri="{FF2B5EF4-FFF2-40B4-BE49-F238E27FC236}">
                <a16:creationId xmlns:a16="http://schemas.microsoft.com/office/drawing/2014/main" id="{1240B05F-C838-77FE-4911-864601167154}"/>
              </a:ext>
            </a:extLst>
          </p:cNvPr>
          <p:cNvCxnSpPr>
            <a:cxnSpLocks/>
            <a:stCxn id="86" idx="6"/>
            <a:endCxn id="115" idx="0"/>
          </p:cNvCxnSpPr>
          <p:nvPr/>
        </p:nvCxnSpPr>
        <p:spPr>
          <a:xfrm>
            <a:off x="6547978" y="2601100"/>
            <a:ext cx="2732059" cy="145553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or: Elbow 123">
            <a:extLst>
              <a:ext uri="{FF2B5EF4-FFF2-40B4-BE49-F238E27FC236}">
                <a16:creationId xmlns:a16="http://schemas.microsoft.com/office/drawing/2014/main" id="{B4F648A8-00C9-1CFD-C9A6-70A20EC4A78D}"/>
              </a:ext>
            </a:extLst>
          </p:cNvPr>
          <p:cNvCxnSpPr>
            <a:cxnSpLocks/>
            <a:stCxn id="78" idx="3"/>
            <a:endCxn id="80" idx="1"/>
          </p:cNvCxnSpPr>
          <p:nvPr/>
        </p:nvCxnSpPr>
        <p:spPr>
          <a:xfrm>
            <a:off x="9069861" y="3552554"/>
            <a:ext cx="832806" cy="46265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50D869DB-A3E6-763E-101D-0ED3CEF5C927}"/>
              </a:ext>
            </a:extLst>
          </p:cNvPr>
          <p:cNvCxnSpPr>
            <a:cxnSpLocks/>
            <a:stCxn id="92" idx="6"/>
            <a:endCxn id="116" idx="1"/>
          </p:cNvCxnSpPr>
          <p:nvPr/>
        </p:nvCxnSpPr>
        <p:spPr>
          <a:xfrm>
            <a:off x="6766551" y="5218390"/>
            <a:ext cx="1992290" cy="13455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or: Elbow 127">
            <a:extLst>
              <a:ext uri="{FF2B5EF4-FFF2-40B4-BE49-F238E27FC236}">
                <a16:creationId xmlns:a16="http://schemas.microsoft.com/office/drawing/2014/main" id="{90CEC196-6A42-1F45-0A57-1FA875FDE7D0}"/>
              </a:ext>
            </a:extLst>
          </p:cNvPr>
          <p:cNvCxnSpPr>
            <a:cxnSpLocks/>
            <a:stCxn id="91" idx="6"/>
            <a:endCxn id="115" idx="2"/>
          </p:cNvCxnSpPr>
          <p:nvPr/>
        </p:nvCxnSpPr>
        <p:spPr>
          <a:xfrm flipV="1">
            <a:off x="6766551" y="4196745"/>
            <a:ext cx="2513486" cy="80675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or: Elbow 130">
            <a:extLst>
              <a:ext uri="{FF2B5EF4-FFF2-40B4-BE49-F238E27FC236}">
                <a16:creationId xmlns:a16="http://schemas.microsoft.com/office/drawing/2014/main" id="{88C8312D-61D1-1515-AE20-D06F8B98D955}"/>
              </a:ext>
            </a:extLst>
          </p:cNvPr>
          <p:cNvCxnSpPr>
            <a:cxnSpLocks/>
            <a:stCxn id="64" idx="6"/>
            <a:endCxn id="115" idx="1"/>
          </p:cNvCxnSpPr>
          <p:nvPr/>
        </p:nvCxnSpPr>
        <p:spPr>
          <a:xfrm>
            <a:off x="6747391" y="4046136"/>
            <a:ext cx="2377136" cy="8055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or: Elbow 134">
            <a:extLst>
              <a:ext uri="{FF2B5EF4-FFF2-40B4-BE49-F238E27FC236}">
                <a16:creationId xmlns:a16="http://schemas.microsoft.com/office/drawing/2014/main" id="{E11BA576-26A0-08C2-9DF7-213AC067CDAF}"/>
              </a:ext>
            </a:extLst>
          </p:cNvPr>
          <p:cNvCxnSpPr>
            <a:cxnSpLocks/>
            <a:stCxn id="65" idx="5"/>
            <a:endCxn id="116" idx="0"/>
          </p:cNvCxnSpPr>
          <p:nvPr/>
        </p:nvCxnSpPr>
        <p:spPr>
          <a:xfrm rot="16200000" flipH="1">
            <a:off x="7334853" y="3703390"/>
            <a:ext cx="970948" cy="218804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9FC683E4-E543-3C40-4AAE-E5D216D7A8CB}"/>
              </a:ext>
            </a:extLst>
          </p:cNvPr>
          <p:cNvSpPr txBox="1"/>
          <p:nvPr/>
        </p:nvSpPr>
        <p:spPr>
          <a:xfrm>
            <a:off x="8770062" y="4063107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GB" baseline="-25000" dirty="0"/>
              <a:t>0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C840524F-A070-B691-DEC0-48A2A32F3146}"/>
              </a:ext>
            </a:extLst>
          </p:cNvPr>
          <p:cNvSpPr txBox="1"/>
          <p:nvPr/>
        </p:nvSpPr>
        <p:spPr>
          <a:xfrm>
            <a:off x="8458225" y="3152243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GB" baseline="-25000" dirty="0"/>
              <a:t>1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61E4DA2A-8B54-0657-2E0C-24D2FD355CEF}"/>
              </a:ext>
            </a:extLst>
          </p:cNvPr>
          <p:cNvSpPr txBox="1"/>
          <p:nvPr/>
        </p:nvSpPr>
        <p:spPr>
          <a:xfrm>
            <a:off x="8446005" y="5256752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GB" baseline="-25000" dirty="0"/>
              <a:t>2</a:t>
            </a:r>
          </a:p>
        </p:txBody>
      </p:sp>
      <p:sp>
        <p:nvSpPr>
          <p:cNvPr id="183" name="Arrow: Right 182">
            <a:extLst>
              <a:ext uri="{FF2B5EF4-FFF2-40B4-BE49-F238E27FC236}">
                <a16:creationId xmlns:a16="http://schemas.microsoft.com/office/drawing/2014/main" id="{D026DDBC-B922-3AF0-F630-857DA9AD9D11}"/>
              </a:ext>
            </a:extLst>
          </p:cNvPr>
          <p:cNvSpPr/>
          <p:nvPr/>
        </p:nvSpPr>
        <p:spPr>
          <a:xfrm>
            <a:off x="2488146" y="2739360"/>
            <a:ext cx="393267" cy="297263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0" name="Connector: Elbow 199">
            <a:extLst>
              <a:ext uri="{FF2B5EF4-FFF2-40B4-BE49-F238E27FC236}">
                <a16:creationId xmlns:a16="http://schemas.microsoft.com/office/drawing/2014/main" id="{E718FF2B-E7E6-F117-2002-1CB8A97CA733}"/>
              </a:ext>
            </a:extLst>
          </p:cNvPr>
          <p:cNvCxnSpPr>
            <a:cxnSpLocks/>
            <a:stCxn id="116" idx="3"/>
            <a:endCxn id="80" idx="3"/>
          </p:cNvCxnSpPr>
          <p:nvPr/>
        </p:nvCxnSpPr>
        <p:spPr>
          <a:xfrm flipV="1">
            <a:off x="9069861" y="4117031"/>
            <a:ext cx="832806" cy="123591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or: Elbow 202">
            <a:extLst>
              <a:ext uri="{FF2B5EF4-FFF2-40B4-BE49-F238E27FC236}">
                <a16:creationId xmlns:a16="http://schemas.microsoft.com/office/drawing/2014/main" id="{9C2CBCEA-0644-5730-4EDD-35CE82959BC9}"/>
              </a:ext>
            </a:extLst>
          </p:cNvPr>
          <p:cNvCxnSpPr>
            <a:cxnSpLocks/>
            <a:stCxn id="115" idx="3"/>
            <a:endCxn id="80" idx="2"/>
          </p:cNvCxnSpPr>
          <p:nvPr/>
        </p:nvCxnSpPr>
        <p:spPr>
          <a:xfrm flipV="1">
            <a:off x="9435547" y="4066119"/>
            <a:ext cx="446032" cy="6057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Oval 213">
            <a:extLst>
              <a:ext uri="{FF2B5EF4-FFF2-40B4-BE49-F238E27FC236}">
                <a16:creationId xmlns:a16="http://schemas.microsoft.com/office/drawing/2014/main" id="{592A0068-3959-66D2-2194-88419BED9111}"/>
              </a:ext>
            </a:extLst>
          </p:cNvPr>
          <p:cNvSpPr/>
          <p:nvPr/>
        </p:nvSpPr>
        <p:spPr>
          <a:xfrm>
            <a:off x="2902499" y="2815992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E9EB1365-5785-3C25-12D0-475FFA9AC61C}"/>
              </a:ext>
            </a:extLst>
          </p:cNvPr>
          <p:cNvSpPr/>
          <p:nvPr/>
        </p:nvSpPr>
        <p:spPr>
          <a:xfrm>
            <a:off x="4808522" y="2975105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Arrow: Right 223">
            <a:extLst>
              <a:ext uri="{FF2B5EF4-FFF2-40B4-BE49-F238E27FC236}">
                <a16:creationId xmlns:a16="http://schemas.microsoft.com/office/drawing/2014/main" id="{A0B5096D-2A50-7F84-DB63-7FC63EC581B2}"/>
              </a:ext>
            </a:extLst>
          </p:cNvPr>
          <p:cNvSpPr/>
          <p:nvPr/>
        </p:nvSpPr>
        <p:spPr>
          <a:xfrm>
            <a:off x="10137088" y="3908006"/>
            <a:ext cx="393267" cy="297263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33BB36A4-7B60-8E3A-6DF8-437CF50FD7A5}"/>
              </a:ext>
            </a:extLst>
          </p:cNvPr>
          <p:cNvSpPr txBox="1"/>
          <p:nvPr/>
        </p:nvSpPr>
        <p:spPr>
          <a:xfrm>
            <a:off x="904820" y="2667291"/>
            <a:ext cx="165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streaming data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B71BAADB-4497-5BB9-8991-11E2B7547B1B}"/>
              </a:ext>
            </a:extLst>
          </p:cNvPr>
          <p:cNvSpPr txBox="1"/>
          <p:nvPr/>
        </p:nvSpPr>
        <p:spPr>
          <a:xfrm>
            <a:off x="10601723" y="3830541"/>
            <a:ext cx="140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classes</a:t>
            </a:r>
          </a:p>
        </p:txBody>
      </p:sp>
    </p:spTree>
    <p:extLst>
      <p:ext uri="{BB962C8B-B14F-4D97-AF65-F5344CB8AC3E}">
        <p14:creationId xmlns:p14="http://schemas.microsoft.com/office/powerpoint/2010/main" val="282725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BA70C-8EB4-4A75-4A40-B8E937DC3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E77C-F38F-2C4C-5B7E-C37BC64AB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rgbClr val="D9222A"/>
                </a:solidFill>
                <a:latin typeface="Calibri" panose="020F0502020204030204"/>
                <a:ea typeface="+mn-ea"/>
                <a:cs typeface="+mn-cs"/>
              </a:rPr>
              <a:t>Tangled Program Graphs - Synthesis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6BAEE22D-2A9F-D28D-FE18-D996024C36A9}"/>
              </a:ext>
            </a:extLst>
          </p:cNvPr>
          <p:cNvSpPr/>
          <p:nvPr/>
        </p:nvSpPr>
        <p:spPr>
          <a:xfrm>
            <a:off x="2192482" y="1868482"/>
            <a:ext cx="1634837" cy="451176"/>
          </a:xfrm>
          <a:prstGeom prst="flowChartDocumen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Labelled data</a:t>
            </a:r>
          </a:p>
        </p:txBody>
      </p: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3512B4AF-4E6C-E29C-A941-9FC513124DB6}"/>
              </a:ext>
            </a:extLst>
          </p:cNvPr>
          <p:cNvSpPr/>
          <p:nvPr/>
        </p:nvSpPr>
        <p:spPr>
          <a:xfrm>
            <a:off x="649179" y="2622757"/>
            <a:ext cx="1040763" cy="852412"/>
          </a:xfrm>
          <a:prstGeom prst="flowChartDocumen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onsolas" panose="020B0609020204030204" pitchFamily="49" charset="0"/>
              </a:rPr>
              <a:t>add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latin typeface="Consolas" panose="020B0609020204030204" pitchFamily="49" charset="0"/>
              </a:rPr>
              <a:t>mult</a:t>
            </a:r>
            <a:endParaRPr lang="en-GB" sz="1400" dirty="0"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onsolas" panose="020B0609020204030204" pitchFamily="49" charset="0"/>
              </a:rPr>
              <a:t>shift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F3CA2D-A727-15F9-6BF0-3E93AE9836AD}"/>
              </a:ext>
            </a:extLst>
          </p:cNvPr>
          <p:cNvSpPr/>
          <p:nvPr/>
        </p:nvSpPr>
        <p:spPr>
          <a:xfrm>
            <a:off x="2164772" y="2713560"/>
            <a:ext cx="1690255" cy="6528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Random TPG generation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49F7A1-8D7A-841F-D09B-C7BA9573456E}"/>
              </a:ext>
            </a:extLst>
          </p:cNvPr>
          <p:cNvSpPr/>
          <p:nvPr/>
        </p:nvSpPr>
        <p:spPr>
          <a:xfrm>
            <a:off x="2202872" y="4059760"/>
            <a:ext cx="1614055" cy="6778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Fitness evaluation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7FBCBB-825B-846B-8C0A-AEE8BB677D47}"/>
              </a:ext>
            </a:extLst>
          </p:cNvPr>
          <p:cNvSpPr/>
          <p:nvPr/>
        </p:nvSpPr>
        <p:spPr>
          <a:xfrm>
            <a:off x="4338704" y="4045039"/>
            <a:ext cx="1468581" cy="7073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Genetic Evolution</a:t>
            </a:r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7C1621F0-8E76-18C8-5C9F-7DD6BA4D595F}"/>
              </a:ext>
            </a:extLst>
          </p:cNvPr>
          <p:cNvSpPr/>
          <p:nvPr/>
        </p:nvSpPr>
        <p:spPr>
          <a:xfrm>
            <a:off x="2867890" y="3583944"/>
            <a:ext cx="284018" cy="284018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B7EF16-A200-3A5C-2999-06E3A57E5DB1}"/>
              </a:ext>
            </a:extLst>
          </p:cNvPr>
          <p:cNvSpPr/>
          <p:nvPr/>
        </p:nvSpPr>
        <p:spPr>
          <a:xfrm>
            <a:off x="2213263" y="5552302"/>
            <a:ext cx="1614056" cy="5680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Code Generation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D30D6ABE-6482-B95E-4764-B16572A6AE23}"/>
              </a:ext>
            </a:extLst>
          </p:cNvPr>
          <p:cNvCxnSpPr>
            <a:cxnSpLocks/>
            <a:stCxn id="14" idx="2"/>
            <a:endCxn id="20" idx="0"/>
          </p:cNvCxnSpPr>
          <p:nvPr/>
        </p:nvCxnSpPr>
        <p:spPr>
          <a:xfrm rot="5400000">
            <a:off x="2901125" y="3475169"/>
            <a:ext cx="217550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CEC4054D-4C03-BB77-8AD2-E61C35BEF099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 flipV="1">
            <a:off x="1689942" y="3039977"/>
            <a:ext cx="474830" cy="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67AEBC85-C272-F9A4-D2D9-64CFF14A2D6E}"/>
              </a:ext>
            </a:extLst>
          </p:cNvPr>
          <p:cNvCxnSpPr>
            <a:cxnSpLocks/>
            <a:stCxn id="20" idx="2"/>
            <a:endCxn id="16" idx="0"/>
          </p:cNvCxnSpPr>
          <p:nvPr/>
        </p:nvCxnSpPr>
        <p:spPr>
          <a:xfrm rot="16200000" flipH="1">
            <a:off x="2914000" y="3963860"/>
            <a:ext cx="191798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Diamond 33">
            <a:extLst>
              <a:ext uri="{FF2B5EF4-FFF2-40B4-BE49-F238E27FC236}">
                <a16:creationId xmlns:a16="http://schemas.microsoft.com/office/drawing/2014/main" id="{63A03DAC-72F5-437E-D31C-F439748A0008}"/>
              </a:ext>
            </a:extLst>
          </p:cNvPr>
          <p:cNvSpPr/>
          <p:nvPr/>
        </p:nvSpPr>
        <p:spPr>
          <a:xfrm>
            <a:off x="2867889" y="4987008"/>
            <a:ext cx="284018" cy="284018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1899B91B-51B5-F406-2610-B0F248EB430D}"/>
              </a:ext>
            </a:extLst>
          </p:cNvPr>
          <p:cNvCxnSpPr>
            <a:cxnSpLocks/>
            <a:stCxn id="16" idx="2"/>
            <a:endCxn id="34" idx="0"/>
          </p:cNvCxnSpPr>
          <p:nvPr/>
        </p:nvCxnSpPr>
        <p:spPr>
          <a:xfrm rot="5400000">
            <a:off x="2885207" y="4862314"/>
            <a:ext cx="249385" cy="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C75DCC75-8BC1-A75E-8BA9-25D0493DEBB1}"/>
              </a:ext>
            </a:extLst>
          </p:cNvPr>
          <p:cNvCxnSpPr>
            <a:cxnSpLocks/>
            <a:stCxn id="34" idx="2"/>
            <a:endCxn id="21" idx="0"/>
          </p:cNvCxnSpPr>
          <p:nvPr/>
        </p:nvCxnSpPr>
        <p:spPr>
          <a:xfrm rot="16200000" flipH="1">
            <a:off x="2869260" y="5411663"/>
            <a:ext cx="281276" cy="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A6E26781-8474-9AF2-40A4-30992443FFF2}"/>
              </a:ext>
            </a:extLst>
          </p:cNvPr>
          <p:cNvCxnSpPr>
            <a:cxnSpLocks/>
            <a:stCxn id="34" idx="3"/>
            <a:endCxn id="17" idx="2"/>
          </p:cNvCxnSpPr>
          <p:nvPr/>
        </p:nvCxnSpPr>
        <p:spPr>
          <a:xfrm flipV="1">
            <a:off x="3151907" y="4752342"/>
            <a:ext cx="1921088" cy="3766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DA19DBB1-31A2-99E3-34BE-C5B4BE9E64A0}"/>
              </a:ext>
            </a:extLst>
          </p:cNvPr>
          <p:cNvCxnSpPr>
            <a:cxnSpLocks/>
            <a:stCxn id="17" idx="0"/>
            <a:endCxn id="20" idx="3"/>
          </p:cNvCxnSpPr>
          <p:nvPr/>
        </p:nvCxnSpPr>
        <p:spPr>
          <a:xfrm rot="16200000" flipV="1">
            <a:off x="3952909" y="2924952"/>
            <a:ext cx="319086" cy="192108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08C9F24B-CB67-1F45-2DB7-5614AE9D113B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 rot="5400000">
            <a:off x="2798036" y="2501695"/>
            <a:ext cx="423730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65A90C7A-9F51-8522-8AEB-F260023FC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307" y="2879262"/>
            <a:ext cx="1705213" cy="724001"/>
          </a:xfrm>
          <a:prstGeom prst="rect">
            <a:avLst/>
          </a:prstGeom>
        </p:spPr>
      </p:pic>
      <p:sp>
        <p:nvSpPr>
          <p:cNvPr id="58" name="Flowchart: Document 57">
            <a:extLst>
              <a:ext uri="{FF2B5EF4-FFF2-40B4-BE49-F238E27FC236}">
                <a16:creationId xmlns:a16="http://schemas.microsoft.com/office/drawing/2014/main" id="{428EB584-A149-85F9-5BE0-8CF015EC4AE9}"/>
              </a:ext>
            </a:extLst>
          </p:cNvPr>
          <p:cNvSpPr/>
          <p:nvPr/>
        </p:nvSpPr>
        <p:spPr>
          <a:xfrm>
            <a:off x="8364683" y="1682317"/>
            <a:ext cx="1634837" cy="609600"/>
          </a:xfrm>
          <a:prstGeom prst="flowChartDocumen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Labelled data</a:t>
            </a:r>
          </a:p>
        </p:txBody>
      </p:sp>
      <p:sp>
        <p:nvSpPr>
          <p:cNvPr id="59" name="Flowchart: Document 58">
            <a:extLst>
              <a:ext uri="{FF2B5EF4-FFF2-40B4-BE49-F238E27FC236}">
                <a16:creationId xmlns:a16="http://schemas.microsoft.com/office/drawing/2014/main" id="{07F16806-4303-2923-E74A-D61149D28CE9}"/>
              </a:ext>
            </a:extLst>
          </p:cNvPr>
          <p:cNvSpPr/>
          <p:nvPr/>
        </p:nvSpPr>
        <p:spPr>
          <a:xfrm>
            <a:off x="10728470" y="2635596"/>
            <a:ext cx="1253836" cy="1180854"/>
          </a:xfrm>
          <a:prstGeom prst="flowChartDocumen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nsolas" panose="020B0609020204030204" pitchFamily="49" charset="0"/>
              </a:rPr>
              <a:t>add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Consolas" panose="020B0609020204030204" pitchFamily="49" charset="0"/>
              </a:rPr>
              <a:t>mult</a:t>
            </a:r>
            <a:endParaRPr lang="en-GB" dirty="0">
              <a:latin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nsolas" panose="020B0609020204030204" pitchFamily="49" charset="0"/>
              </a:rPr>
              <a:t>shift</a:t>
            </a:r>
          </a:p>
        </p:txBody>
      </p:sp>
      <p:sp>
        <p:nvSpPr>
          <p:cNvPr id="69" name="Flowchart: Document 68">
            <a:extLst>
              <a:ext uri="{FF2B5EF4-FFF2-40B4-BE49-F238E27FC236}">
                <a16:creationId xmlns:a16="http://schemas.microsoft.com/office/drawing/2014/main" id="{74DE91C5-1F84-53A4-9DAB-7452DF059AB5}"/>
              </a:ext>
            </a:extLst>
          </p:cNvPr>
          <p:cNvSpPr/>
          <p:nvPr/>
        </p:nvSpPr>
        <p:spPr>
          <a:xfrm>
            <a:off x="9447276" y="4126377"/>
            <a:ext cx="769207" cy="544630"/>
          </a:xfrm>
          <a:prstGeom prst="flowChartDocumen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nsolas" panose="020B0609020204030204" pitchFamily="49" charset="0"/>
              </a:rPr>
              <a:t>C++</a:t>
            </a:r>
          </a:p>
        </p:txBody>
      </p:sp>
      <p:sp>
        <p:nvSpPr>
          <p:cNvPr id="70" name="Flowchart: Document 69">
            <a:extLst>
              <a:ext uri="{FF2B5EF4-FFF2-40B4-BE49-F238E27FC236}">
                <a16:creationId xmlns:a16="http://schemas.microsoft.com/office/drawing/2014/main" id="{B4640F01-AEB4-AFBB-3F85-A0C174A14FE5}"/>
              </a:ext>
            </a:extLst>
          </p:cNvPr>
          <p:cNvSpPr/>
          <p:nvPr/>
        </p:nvSpPr>
        <p:spPr>
          <a:xfrm>
            <a:off x="7560017" y="4115134"/>
            <a:ext cx="1468580" cy="724001"/>
          </a:xfrm>
          <a:prstGeom prst="flowChartDocumen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nsolas" panose="020B0609020204030204" pitchFamily="49" charset="0"/>
              </a:rPr>
              <a:t>Vitis HLS C++</a:t>
            </a:r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EDD2D3CF-EABB-5450-D722-AD6118010D5C}"/>
              </a:ext>
            </a:extLst>
          </p:cNvPr>
          <p:cNvSpPr/>
          <p:nvPr/>
        </p:nvSpPr>
        <p:spPr>
          <a:xfrm rot="10800000">
            <a:off x="10120947" y="3098334"/>
            <a:ext cx="393267" cy="297263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8B5202A8-860F-5EBE-05A0-A0522B9C65FC}"/>
              </a:ext>
            </a:extLst>
          </p:cNvPr>
          <p:cNvSpPr/>
          <p:nvPr/>
        </p:nvSpPr>
        <p:spPr>
          <a:xfrm rot="5400000">
            <a:off x="9015513" y="2433495"/>
            <a:ext cx="393267" cy="297263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12362702-686E-F560-F1DE-8726BAA00D76}"/>
              </a:ext>
            </a:extLst>
          </p:cNvPr>
          <p:cNvSpPr/>
          <p:nvPr/>
        </p:nvSpPr>
        <p:spPr>
          <a:xfrm rot="5400000">
            <a:off x="9566914" y="3714495"/>
            <a:ext cx="393267" cy="297263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A8B0EF67-4BBF-F72D-A087-A68AE2DD691E}"/>
              </a:ext>
            </a:extLst>
          </p:cNvPr>
          <p:cNvSpPr/>
          <p:nvPr/>
        </p:nvSpPr>
        <p:spPr>
          <a:xfrm rot="5400000">
            <a:off x="8414661" y="3710567"/>
            <a:ext cx="393267" cy="297263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34118302-D490-67FD-8CF5-0336D450781D}"/>
              </a:ext>
            </a:extLst>
          </p:cNvPr>
          <p:cNvSpPr/>
          <p:nvPr/>
        </p:nvSpPr>
        <p:spPr>
          <a:xfrm rot="5400000">
            <a:off x="8133331" y="4946439"/>
            <a:ext cx="393267" cy="297263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47034014-5E53-517B-364C-EC9BA61A75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868" t="21846" b="15365"/>
          <a:stretch>
            <a:fillRect/>
          </a:stretch>
        </p:blipFill>
        <p:spPr>
          <a:xfrm>
            <a:off x="7834168" y="5351006"/>
            <a:ext cx="1097498" cy="5682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98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41"/>
    </mc:Choice>
    <mc:Fallback xmlns="">
      <p:transition spd="slow" advTm="555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20" grpId="0" animBg="1"/>
      <p:bldP spid="21" grpId="0" animBg="1"/>
      <p:bldP spid="34" grpId="0" animBg="1"/>
      <p:bldP spid="58" grpId="0" animBg="1"/>
      <p:bldP spid="59" grpId="0" animBg="1"/>
      <p:bldP spid="69" grpId="0" animBg="1"/>
      <p:bldP spid="70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F77C8-BC84-DF73-E825-92D60B818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98FF8-AF3D-C0B8-6185-92D126BF1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rgbClr val="D9222A"/>
                </a:solidFill>
                <a:latin typeface="Calibri" panose="020F0502020204030204"/>
                <a:ea typeface="+mn-ea"/>
                <a:cs typeface="+mn-cs"/>
              </a:rPr>
              <a:t>Test Cases – AMD Zynq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620C9A-0C36-DAA4-0EB0-53747D0E0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0386" y="2243225"/>
            <a:ext cx="1803571" cy="823912"/>
          </a:xfrm>
        </p:spPr>
        <p:txBody>
          <a:bodyPr/>
          <a:lstStyle/>
          <a:p>
            <a:r>
              <a:rPr lang="en-GB" dirty="0"/>
              <a:t>ECG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7F31F1-08A7-E339-F008-5F6758D9B3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34611" y="1956230"/>
            <a:ext cx="2862743" cy="1110907"/>
          </a:xfrm>
        </p:spPr>
        <p:txBody>
          <a:bodyPr/>
          <a:lstStyle/>
          <a:p>
            <a:r>
              <a:rPr lang="en-GB" dirty="0"/>
              <a:t>Network Intrusion Detection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A9744FC-06DB-99F3-B73A-2E6C4160BF6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5124678"/>
              </p:ext>
            </p:extLst>
          </p:nvPr>
        </p:nvGraphicFramePr>
        <p:xfrm>
          <a:off x="1000386" y="3067137"/>
          <a:ext cx="4992595" cy="2658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663">
                  <a:extLst>
                    <a:ext uri="{9D8B030D-6E8A-4147-A177-3AD203B41FA5}">
                      <a16:colId xmlns:a16="http://schemas.microsoft.com/office/drawing/2014/main" val="1982591034"/>
                    </a:ext>
                  </a:extLst>
                </a:gridCol>
                <a:gridCol w="755010">
                  <a:extLst>
                    <a:ext uri="{9D8B030D-6E8A-4147-A177-3AD203B41FA5}">
                      <a16:colId xmlns:a16="http://schemas.microsoft.com/office/drawing/2014/main" val="1473343123"/>
                    </a:ext>
                  </a:extLst>
                </a:gridCol>
                <a:gridCol w="880844">
                  <a:extLst>
                    <a:ext uri="{9D8B030D-6E8A-4147-A177-3AD203B41FA5}">
                      <a16:colId xmlns:a16="http://schemas.microsoft.com/office/drawing/2014/main" val="3487092507"/>
                    </a:ext>
                  </a:extLst>
                </a:gridCol>
                <a:gridCol w="1031845">
                  <a:extLst>
                    <a:ext uri="{9D8B030D-6E8A-4147-A177-3AD203B41FA5}">
                      <a16:colId xmlns:a16="http://schemas.microsoft.com/office/drawing/2014/main" val="304161977"/>
                    </a:ext>
                  </a:extLst>
                </a:gridCol>
                <a:gridCol w="889233">
                  <a:extLst>
                    <a:ext uri="{9D8B030D-6E8A-4147-A177-3AD203B41FA5}">
                      <a16:colId xmlns:a16="http://schemas.microsoft.com/office/drawing/2014/main" val="4285940593"/>
                    </a:ext>
                  </a:extLst>
                </a:gridCol>
              </a:tblGrid>
              <a:tr h="397947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TPG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738436"/>
                  </a:ext>
                </a:extLst>
              </a:tr>
              <a:tr h="282127"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Precision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16 (2)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424472"/>
                  </a:ext>
                </a:extLst>
              </a:tr>
              <a:tr h="287720"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Accuracy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94.3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90.2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22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93.3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92.7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192370"/>
                  </a:ext>
                </a:extLst>
              </a:tr>
              <a:tr h="293312"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LUT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21513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3179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4411</a:t>
                      </a:r>
                      <a:endParaRPr lang="en-GB" sz="1400" baseline="-250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22169</a:t>
                      </a:r>
                    </a:p>
                  </a:txBody>
                  <a:tcPr>
                    <a:solidFill>
                      <a:srgbClr val="D922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63728"/>
                  </a:ext>
                </a:extLst>
              </a:tr>
              <a:tr h="265349"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DSP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83</a:t>
                      </a:r>
                    </a:p>
                  </a:txBody>
                  <a:tcPr>
                    <a:solidFill>
                      <a:srgbClr val="D922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027342"/>
                  </a:ext>
                </a:extLst>
              </a:tr>
              <a:tr h="432109"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BRAM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0.5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35</a:t>
                      </a:r>
                    </a:p>
                  </a:txBody>
                  <a:tcPr>
                    <a:solidFill>
                      <a:srgbClr val="D922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688915"/>
                  </a:ext>
                </a:extLst>
              </a:tr>
              <a:tr h="283449"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T (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MSamples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/s)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22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86.3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3.0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2.57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7741"/>
                  </a:ext>
                </a:extLst>
              </a:tr>
              <a:tr h="272365"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Latency (ns)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3655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22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428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398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386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607455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9567FD59-AA59-BAD6-072D-FFA8B49130B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98725287"/>
              </p:ext>
            </p:extLst>
          </p:nvPr>
        </p:nvGraphicFramePr>
        <p:xfrm>
          <a:off x="6834611" y="3067137"/>
          <a:ext cx="4992595" cy="2801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663">
                  <a:extLst>
                    <a:ext uri="{9D8B030D-6E8A-4147-A177-3AD203B41FA5}">
                      <a16:colId xmlns:a16="http://schemas.microsoft.com/office/drawing/2014/main" val="1982591034"/>
                    </a:ext>
                  </a:extLst>
                </a:gridCol>
                <a:gridCol w="755010">
                  <a:extLst>
                    <a:ext uri="{9D8B030D-6E8A-4147-A177-3AD203B41FA5}">
                      <a16:colId xmlns:a16="http://schemas.microsoft.com/office/drawing/2014/main" val="1473343123"/>
                    </a:ext>
                  </a:extLst>
                </a:gridCol>
                <a:gridCol w="880844">
                  <a:extLst>
                    <a:ext uri="{9D8B030D-6E8A-4147-A177-3AD203B41FA5}">
                      <a16:colId xmlns:a16="http://schemas.microsoft.com/office/drawing/2014/main" val="3487092507"/>
                    </a:ext>
                  </a:extLst>
                </a:gridCol>
                <a:gridCol w="1031845">
                  <a:extLst>
                    <a:ext uri="{9D8B030D-6E8A-4147-A177-3AD203B41FA5}">
                      <a16:colId xmlns:a16="http://schemas.microsoft.com/office/drawing/2014/main" val="304161977"/>
                    </a:ext>
                  </a:extLst>
                </a:gridCol>
                <a:gridCol w="889233">
                  <a:extLst>
                    <a:ext uri="{9D8B030D-6E8A-4147-A177-3AD203B41FA5}">
                      <a16:colId xmlns:a16="http://schemas.microsoft.com/office/drawing/2014/main" val="4285940593"/>
                    </a:ext>
                  </a:extLst>
                </a:gridCol>
              </a:tblGrid>
              <a:tr h="397947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TPG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738436"/>
                  </a:ext>
                </a:extLst>
              </a:tr>
              <a:tr h="282127"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Precision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33 (2)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424472"/>
                  </a:ext>
                </a:extLst>
              </a:tr>
              <a:tr h="287720"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Accuracy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89.3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87.0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80.3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22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80.41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192370"/>
                  </a:ext>
                </a:extLst>
              </a:tr>
              <a:tr h="293312"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LUT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38573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6153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192071</a:t>
                      </a:r>
                      <a:endParaRPr lang="en-GB" sz="1400" baseline="-25000" dirty="0"/>
                    </a:p>
                    <a:p>
                      <a:pPr algn="ctr"/>
                      <a:endParaRPr lang="en-GB" sz="1400" baseline="30000" dirty="0"/>
                    </a:p>
                  </a:txBody>
                  <a:tcPr>
                    <a:solidFill>
                      <a:srgbClr val="D922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33054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63728"/>
                  </a:ext>
                </a:extLst>
              </a:tr>
              <a:tr h="265349"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DSP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22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027342"/>
                  </a:ext>
                </a:extLst>
              </a:tr>
              <a:tr h="432109"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BRAM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38</a:t>
                      </a:r>
                    </a:p>
                  </a:txBody>
                  <a:tcPr>
                    <a:solidFill>
                      <a:srgbClr val="D922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688915"/>
                  </a:ext>
                </a:extLst>
              </a:tr>
              <a:tr h="283449"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T (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MSamples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/s)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22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110.8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0.9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0.73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7741"/>
                  </a:ext>
                </a:extLst>
              </a:tr>
              <a:tr h="272365"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Latency (ns)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8592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22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3512.3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1322.0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1367.8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607455"/>
                  </a:ext>
                </a:extLst>
              </a:tr>
            </a:tbl>
          </a:graphicData>
        </a:graphic>
      </p:graphicFrame>
      <p:pic>
        <p:nvPicPr>
          <p:cNvPr id="11" name="Picture 10" descr="A graph showing a heart beat&#10;&#10;AI-generated content may be incorrect.">
            <a:extLst>
              <a:ext uri="{FF2B5EF4-FFF2-40B4-BE49-F238E27FC236}">
                <a16:creationId xmlns:a16="http://schemas.microsoft.com/office/drawing/2014/main" id="{EDE5DBEC-6E03-3783-1FAF-9C76B1D0A7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964" b="32878"/>
          <a:stretch>
            <a:fillRect/>
          </a:stretch>
        </p:blipFill>
        <p:spPr>
          <a:xfrm>
            <a:off x="3647792" y="2115843"/>
            <a:ext cx="2239143" cy="791680"/>
          </a:xfrm>
          <a:prstGeom prst="rect">
            <a:avLst/>
          </a:prstGeom>
        </p:spPr>
      </p:pic>
      <p:pic>
        <p:nvPicPr>
          <p:cNvPr id="13" name="Picture 12" descr="A magnifying glass and a magnifying glass&#10;&#10;AI-generated content may be incorrect.">
            <a:extLst>
              <a:ext uri="{FF2B5EF4-FFF2-40B4-BE49-F238E27FC236}">
                <a16:creationId xmlns:a16="http://schemas.microsoft.com/office/drawing/2014/main" id="{97BCED7C-686F-3AFA-F0AA-26B036A2C9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625" t="10476" r="5848" b="6216"/>
          <a:stretch>
            <a:fillRect/>
          </a:stretch>
        </p:blipFill>
        <p:spPr>
          <a:xfrm>
            <a:off x="10364611" y="2124830"/>
            <a:ext cx="1371267" cy="81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89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449B9-76E9-F3C5-D993-C300DBCCC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: Diagonal Corners Rounded 183">
            <a:extLst>
              <a:ext uri="{FF2B5EF4-FFF2-40B4-BE49-F238E27FC236}">
                <a16:creationId xmlns:a16="http://schemas.microsoft.com/office/drawing/2014/main" id="{5DD4E259-5949-60D9-DAE9-2AC2DDDBFB35}"/>
              </a:ext>
            </a:extLst>
          </p:cNvPr>
          <p:cNvSpPr/>
          <p:nvPr/>
        </p:nvSpPr>
        <p:spPr>
          <a:xfrm>
            <a:off x="2984741" y="2104893"/>
            <a:ext cx="6968838" cy="366678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3EAB08D1-35CB-8F28-2364-4F0E9742DCC9}"/>
              </a:ext>
            </a:extLst>
          </p:cNvPr>
          <p:cNvSpPr/>
          <p:nvPr/>
        </p:nvSpPr>
        <p:spPr>
          <a:xfrm>
            <a:off x="4875490" y="2897278"/>
            <a:ext cx="311020" cy="536563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65CDE4-9CE4-72FB-C436-65EB65B31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rgbClr val="D9222A"/>
                </a:solidFill>
                <a:latin typeface="Calibri" panose="020F0502020204030204"/>
                <a:ea typeface="+mn-ea"/>
                <a:cs typeface="+mn-cs"/>
              </a:rPr>
              <a:t>Tangled Program Graphs - Structure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9332B24-B7D3-16C0-60AE-1FABCFA88D00}"/>
              </a:ext>
            </a:extLst>
          </p:cNvPr>
          <p:cNvSpPr/>
          <p:nvPr/>
        </p:nvSpPr>
        <p:spPr>
          <a:xfrm>
            <a:off x="3335585" y="3511370"/>
            <a:ext cx="1138046" cy="1515037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uble Brace 7">
            <a:extLst>
              <a:ext uri="{FF2B5EF4-FFF2-40B4-BE49-F238E27FC236}">
                <a16:creationId xmlns:a16="http://schemas.microsoft.com/office/drawing/2014/main" id="{C13AD748-1DBC-9FDA-CFE1-5A5126925F40}"/>
              </a:ext>
            </a:extLst>
          </p:cNvPr>
          <p:cNvSpPr/>
          <p:nvPr/>
        </p:nvSpPr>
        <p:spPr>
          <a:xfrm>
            <a:off x="3603613" y="3981247"/>
            <a:ext cx="555694" cy="184484"/>
          </a:xfrm>
          <a:prstGeom prst="bracePair">
            <a:avLst/>
          </a:prstGeom>
          <a:ln w="19050">
            <a:solidFill>
              <a:srgbClr val="D92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p</a:t>
            </a:r>
            <a:r>
              <a:rPr lang="en-GB" baseline="-25000" dirty="0"/>
              <a:t>0,1</a:t>
            </a:r>
          </a:p>
        </p:txBody>
      </p:sp>
      <p:sp>
        <p:nvSpPr>
          <p:cNvPr id="9" name="Double Brace 8">
            <a:extLst>
              <a:ext uri="{FF2B5EF4-FFF2-40B4-BE49-F238E27FC236}">
                <a16:creationId xmlns:a16="http://schemas.microsoft.com/office/drawing/2014/main" id="{A01A3FB6-92C5-9456-E26B-FEA39B7F5A6B}"/>
              </a:ext>
            </a:extLst>
          </p:cNvPr>
          <p:cNvSpPr/>
          <p:nvPr/>
        </p:nvSpPr>
        <p:spPr>
          <a:xfrm>
            <a:off x="3603613" y="3704521"/>
            <a:ext cx="555694" cy="184484"/>
          </a:xfrm>
          <a:prstGeom prst="bracePair">
            <a:avLst/>
          </a:prstGeom>
          <a:ln w="19050">
            <a:solidFill>
              <a:srgbClr val="D92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p</a:t>
            </a:r>
            <a:r>
              <a:rPr lang="en-GB" baseline="-25000" dirty="0"/>
              <a:t>0,0</a:t>
            </a:r>
          </a:p>
        </p:txBody>
      </p:sp>
      <p:sp>
        <p:nvSpPr>
          <p:cNvPr id="11" name="Double Brace 10">
            <a:extLst>
              <a:ext uri="{FF2B5EF4-FFF2-40B4-BE49-F238E27FC236}">
                <a16:creationId xmlns:a16="http://schemas.microsoft.com/office/drawing/2014/main" id="{35D5D0BF-5CD4-97EC-3DE9-83146CE5C34A}"/>
              </a:ext>
            </a:extLst>
          </p:cNvPr>
          <p:cNvSpPr/>
          <p:nvPr/>
        </p:nvSpPr>
        <p:spPr>
          <a:xfrm>
            <a:off x="3603613" y="4615790"/>
            <a:ext cx="555694" cy="184484"/>
          </a:xfrm>
          <a:prstGeom prst="bracePair">
            <a:avLst/>
          </a:prstGeom>
          <a:ln w="19050">
            <a:solidFill>
              <a:srgbClr val="D922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p</a:t>
            </a:r>
            <a:r>
              <a:rPr lang="en-GB" baseline="-25000" dirty="0"/>
              <a:t>0,n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1B2A27-5FBC-3788-E7F9-97B09011B372}"/>
              </a:ext>
            </a:extLst>
          </p:cNvPr>
          <p:cNvCxnSpPr>
            <a:cxnSpLocks/>
          </p:cNvCxnSpPr>
          <p:nvPr/>
        </p:nvCxnSpPr>
        <p:spPr>
          <a:xfrm>
            <a:off x="3872554" y="4265200"/>
            <a:ext cx="0" cy="28955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80DB645-95B0-D723-43C5-46EE50AC1138}"/>
              </a:ext>
            </a:extLst>
          </p:cNvPr>
          <p:cNvSpPr txBox="1"/>
          <p:nvPr/>
        </p:nvSpPr>
        <p:spPr>
          <a:xfrm>
            <a:off x="3371223" y="4998796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</a:t>
            </a:r>
            <a:r>
              <a:rPr lang="en-GB" baseline="-25000" dirty="0"/>
              <a:t>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43D189-392F-056B-1A03-1047E38AFB3D}"/>
              </a:ext>
            </a:extLst>
          </p:cNvPr>
          <p:cNvSpPr/>
          <p:nvPr/>
        </p:nvSpPr>
        <p:spPr>
          <a:xfrm>
            <a:off x="3263683" y="3732812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B74E340-D0C6-1456-FDE0-84CCAF123C5E}"/>
              </a:ext>
            </a:extLst>
          </p:cNvPr>
          <p:cNvSpPr/>
          <p:nvPr/>
        </p:nvSpPr>
        <p:spPr>
          <a:xfrm>
            <a:off x="4401533" y="3724763"/>
            <a:ext cx="144000" cy="144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E7C9311-F86B-6335-4327-9DA5585AE62D}"/>
              </a:ext>
            </a:extLst>
          </p:cNvPr>
          <p:cNvSpPr/>
          <p:nvPr/>
        </p:nvSpPr>
        <p:spPr>
          <a:xfrm>
            <a:off x="4401533" y="4001489"/>
            <a:ext cx="144000" cy="144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486A20-E03D-C89C-9CF6-252F512F7329}"/>
              </a:ext>
            </a:extLst>
          </p:cNvPr>
          <p:cNvSpPr/>
          <p:nvPr/>
        </p:nvSpPr>
        <p:spPr>
          <a:xfrm>
            <a:off x="4414793" y="4636032"/>
            <a:ext cx="144000" cy="144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1B062A-F398-AF47-3F46-BA59F1107402}"/>
              </a:ext>
            </a:extLst>
          </p:cNvPr>
          <p:cNvCxnSpPr>
            <a:stCxn id="17" idx="6"/>
            <a:endCxn id="9" idx="1"/>
          </p:cNvCxnSpPr>
          <p:nvPr/>
        </p:nvCxnSpPr>
        <p:spPr>
          <a:xfrm flipV="1">
            <a:off x="3407683" y="3796763"/>
            <a:ext cx="195930" cy="8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B362A863-6787-14A4-CF81-B8FDA715BE1C}"/>
              </a:ext>
            </a:extLst>
          </p:cNvPr>
          <p:cNvCxnSpPr>
            <a:stCxn id="17" idx="6"/>
            <a:endCxn id="8" idx="1"/>
          </p:cNvCxnSpPr>
          <p:nvPr/>
        </p:nvCxnSpPr>
        <p:spPr>
          <a:xfrm>
            <a:off x="3407683" y="3804812"/>
            <a:ext cx="195930" cy="26867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1EA67B57-99EF-0C1E-B8E1-A49422038B9E}"/>
              </a:ext>
            </a:extLst>
          </p:cNvPr>
          <p:cNvCxnSpPr>
            <a:stCxn id="17" idx="6"/>
            <a:endCxn id="11" idx="1"/>
          </p:cNvCxnSpPr>
          <p:nvPr/>
        </p:nvCxnSpPr>
        <p:spPr>
          <a:xfrm>
            <a:off x="3407683" y="3804812"/>
            <a:ext cx="195930" cy="90322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BD98561-EFD3-DC49-E6D2-D4D90D56D35D}"/>
              </a:ext>
            </a:extLst>
          </p:cNvPr>
          <p:cNvCxnSpPr>
            <a:cxnSpLocks/>
            <a:stCxn id="9" idx="3"/>
            <a:endCxn id="18" idx="2"/>
          </p:cNvCxnSpPr>
          <p:nvPr/>
        </p:nvCxnSpPr>
        <p:spPr>
          <a:xfrm>
            <a:off x="4159307" y="3796763"/>
            <a:ext cx="2422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0AB8F4C8-F0D3-4718-6D69-102AAB440AA7}"/>
              </a:ext>
            </a:extLst>
          </p:cNvPr>
          <p:cNvCxnSpPr>
            <a:cxnSpLocks/>
            <a:stCxn id="8" idx="3"/>
            <a:endCxn id="19" idx="2"/>
          </p:cNvCxnSpPr>
          <p:nvPr/>
        </p:nvCxnSpPr>
        <p:spPr>
          <a:xfrm>
            <a:off x="4159307" y="4073489"/>
            <a:ext cx="242226" cy="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CE6AC09B-4C9B-C703-2F13-1D4E899E7FC3}"/>
              </a:ext>
            </a:extLst>
          </p:cNvPr>
          <p:cNvCxnSpPr>
            <a:cxnSpLocks/>
            <a:stCxn id="11" idx="3"/>
            <a:endCxn id="20" idx="2"/>
          </p:cNvCxnSpPr>
          <p:nvPr/>
        </p:nvCxnSpPr>
        <p:spPr>
          <a:xfrm>
            <a:off x="4159307" y="4708032"/>
            <a:ext cx="255486" cy="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00DE287-804C-3F32-FAB7-85F11B8E186A}"/>
              </a:ext>
            </a:extLst>
          </p:cNvPr>
          <p:cNvSpPr/>
          <p:nvPr/>
        </p:nvSpPr>
        <p:spPr>
          <a:xfrm>
            <a:off x="6364469" y="3885493"/>
            <a:ext cx="311020" cy="536563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029E69-0BF2-796B-20E4-933F50494AAA}"/>
              </a:ext>
            </a:extLst>
          </p:cNvPr>
          <p:cNvSpPr txBox="1"/>
          <p:nvPr/>
        </p:nvSpPr>
        <p:spPr>
          <a:xfrm>
            <a:off x="6575685" y="3618699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</a:t>
            </a:r>
            <a:r>
              <a:rPr lang="en-GB" baseline="-25000" dirty="0"/>
              <a:t>3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D9F8B69-A67A-2F79-C286-0DB8BBDE6194}"/>
              </a:ext>
            </a:extLst>
          </p:cNvPr>
          <p:cNvSpPr/>
          <p:nvPr/>
        </p:nvSpPr>
        <p:spPr>
          <a:xfrm>
            <a:off x="6282684" y="3969434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C3C58D4-103A-EF0B-299B-37385737F6AA}"/>
              </a:ext>
            </a:extLst>
          </p:cNvPr>
          <p:cNvSpPr/>
          <p:nvPr/>
        </p:nvSpPr>
        <p:spPr>
          <a:xfrm>
            <a:off x="6603391" y="3974136"/>
            <a:ext cx="144000" cy="144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46B4326-81A7-3A33-AE54-4670724DEACA}"/>
              </a:ext>
            </a:extLst>
          </p:cNvPr>
          <p:cNvSpPr/>
          <p:nvPr/>
        </p:nvSpPr>
        <p:spPr>
          <a:xfrm>
            <a:off x="6603391" y="4189028"/>
            <a:ext cx="144000" cy="144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466237D6-BA83-679A-7119-B2C7CF8E9890}"/>
              </a:ext>
            </a:extLst>
          </p:cNvPr>
          <p:cNvSpPr/>
          <p:nvPr/>
        </p:nvSpPr>
        <p:spPr>
          <a:xfrm>
            <a:off x="8758841" y="3482500"/>
            <a:ext cx="311020" cy="14010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77538FF-C345-F62D-7694-0A7A7499DBC4}"/>
              </a:ext>
            </a:extLst>
          </p:cNvPr>
          <p:cNvSpPr txBox="1"/>
          <p:nvPr/>
        </p:nvSpPr>
        <p:spPr>
          <a:xfrm>
            <a:off x="5131991" y="2660237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</a:t>
            </a:r>
            <a:r>
              <a:rPr lang="en-GB" baseline="-25000" dirty="0"/>
              <a:t>1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93CCE4D-D84A-F904-905B-D3D40567E6D1}"/>
              </a:ext>
            </a:extLst>
          </p:cNvPr>
          <p:cNvSpPr/>
          <p:nvPr/>
        </p:nvSpPr>
        <p:spPr>
          <a:xfrm>
            <a:off x="9881579" y="3994119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096CE2A-D8E7-ACC1-9266-0EFF29B522E4}"/>
              </a:ext>
            </a:extLst>
          </p:cNvPr>
          <p:cNvSpPr/>
          <p:nvPr/>
        </p:nvSpPr>
        <p:spPr>
          <a:xfrm>
            <a:off x="5112785" y="3009453"/>
            <a:ext cx="144000" cy="144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C9675997-7944-ABC0-BC38-F9CCAEB3B522}"/>
              </a:ext>
            </a:extLst>
          </p:cNvPr>
          <p:cNvSpPr/>
          <p:nvPr/>
        </p:nvSpPr>
        <p:spPr>
          <a:xfrm>
            <a:off x="5112785" y="3224345"/>
            <a:ext cx="144000" cy="144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B86CA81-24D1-4FF1-4BD4-EBBB754574A4}"/>
              </a:ext>
            </a:extLst>
          </p:cNvPr>
          <p:cNvSpPr/>
          <p:nvPr/>
        </p:nvSpPr>
        <p:spPr>
          <a:xfrm>
            <a:off x="6165056" y="2440457"/>
            <a:ext cx="311020" cy="536563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D0A756D-EEB4-ED16-33A5-5CD38591BB45}"/>
              </a:ext>
            </a:extLst>
          </p:cNvPr>
          <p:cNvSpPr txBox="1"/>
          <p:nvPr/>
        </p:nvSpPr>
        <p:spPr>
          <a:xfrm>
            <a:off x="6359401" y="2140852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</a:t>
            </a:r>
            <a:r>
              <a:rPr lang="en-GB" baseline="-25000" dirty="0"/>
              <a:t>2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B93D597-8B39-CD12-3D6C-B796CF7AFFAB}"/>
              </a:ext>
            </a:extLst>
          </p:cNvPr>
          <p:cNvSpPr/>
          <p:nvPr/>
        </p:nvSpPr>
        <p:spPr>
          <a:xfrm>
            <a:off x="6083271" y="2524398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0FFC4A8-4364-3BAE-84B9-7334D72151DA}"/>
              </a:ext>
            </a:extLst>
          </p:cNvPr>
          <p:cNvSpPr/>
          <p:nvPr/>
        </p:nvSpPr>
        <p:spPr>
          <a:xfrm>
            <a:off x="6403978" y="2529100"/>
            <a:ext cx="144000" cy="144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31D1983-5990-5182-86FE-BB7577E19CE0}"/>
              </a:ext>
            </a:extLst>
          </p:cNvPr>
          <p:cNvSpPr/>
          <p:nvPr/>
        </p:nvSpPr>
        <p:spPr>
          <a:xfrm>
            <a:off x="6403978" y="2743992"/>
            <a:ext cx="144000" cy="144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83B28DA1-81C1-F766-3D84-50AB1E1FE34C}"/>
              </a:ext>
            </a:extLst>
          </p:cNvPr>
          <p:cNvSpPr/>
          <p:nvPr/>
        </p:nvSpPr>
        <p:spPr>
          <a:xfrm>
            <a:off x="6383629" y="4842855"/>
            <a:ext cx="311020" cy="536563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CD76F43-9570-BF33-7304-BE7FE3C894D9}"/>
              </a:ext>
            </a:extLst>
          </p:cNvPr>
          <p:cNvSpPr txBox="1"/>
          <p:nvPr/>
        </p:nvSpPr>
        <p:spPr>
          <a:xfrm>
            <a:off x="6147851" y="521756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</a:t>
            </a:r>
            <a:r>
              <a:rPr lang="en-GB" baseline="-25000" dirty="0"/>
              <a:t>4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ED5A0D42-7EAF-3B86-91F1-10F0C384BE21}"/>
              </a:ext>
            </a:extLst>
          </p:cNvPr>
          <p:cNvSpPr/>
          <p:nvPr/>
        </p:nvSpPr>
        <p:spPr>
          <a:xfrm>
            <a:off x="6301844" y="4926796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390DB6D-B499-F2B4-E82E-C7A43B3B8A8C}"/>
              </a:ext>
            </a:extLst>
          </p:cNvPr>
          <p:cNvSpPr/>
          <p:nvPr/>
        </p:nvSpPr>
        <p:spPr>
          <a:xfrm>
            <a:off x="6622551" y="4931498"/>
            <a:ext cx="144000" cy="144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AE82363E-261B-1897-3BF6-A0D4E09B6DBA}"/>
              </a:ext>
            </a:extLst>
          </p:cNvPr>
          <p:cNvSpPr/>
          <p:nvPr/>
        </p:nvSpPr>
        <p:spPr>
          <a:xfrm>
            <a:off x="6622551" y="5146390"/>
            <a:ext cx="144000" cy="144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40768536-9135-524D-0619-68A78D261494}"/>
              </a:ext>
            </a:extLst>
          </p:cNvPr>
          <p:cNvCxnSpPr>
            <a:cxnSpLocks/>
            <a:stCxn id="18" idx="6"/>
            <a:endCxn id="109" idx="2"/>
          </p:cNvCxnSpPr>
          <p:nvPr/>
        </p:nvCxnSpPr>
        <p:spPr>
          <a:xfrm flipV="1">
            <a:off x="4545533" y="3433841"/>
            <a:ext cx="485467" cy="36292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03F0EC53-BB1D-2BA4-1B00-57F6D58C6978}"/>
              </a:ext>
            </a:extLst>
          </p:cNvPr>
          <p:cNvCxnSpPr>
            <a:cxnSpLocks/>
            <a:stCxn id="20" idx="6"/>
            <a:endCxn id="88" idx="0"/>
          </p:cNvCxnSpPr>
          <p:nvPr/>
        </p:nvCxnSpPr>
        <p:spPr>
          <a:xfrm>
            <a:off x="4558793" y="4708032"/>
            <a:ext cx="1980346" cy="13482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: Elbow 102">
            <a:extLst>
              <a:ext uri="{FF2B5EF4-FFF2-40B4-BE49-F238E27FC236}">
                <a16:creationId xmlns:a16="http://schemas.microsoft.com/office/drawing/2014/main" id="{506232AD-B515-4AA4-A440-37ECFAC35AC2}"/>
              </a:ext>
            </a:extLst>
          </p:cNvPr>
          <p:cNvCxnSpPr>
            <a:cxnSpLocks/>
            <a:stCxn id="81" idx="6"/>
            <a:endCxn id="83" idx="2"/>
          </p:cNvCxnSpPr>
          <p:nvPr/>
        </p:nvCxnSpPr>
        <p:spPr>
          <a:xfrm flipV="1">
            <a:off x="5256785" y="2977020"/>
            <a:ext cx="1063781" cy="10443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50CEB31D-4962-EF8C-65BF-68F90C12ABA8}"/>
              </a:ext>
            </a:extLst>
          </p:cNvPr>
          <p:cNvCxnSpPr>
            <a:cxnSpLocks/>
            <a:stCxn id="82" idx="6"/>
            <a:endCxn id="57" idx="0"/>
          </p:cNvCxnSpPr>
          <p:nvPr/>
        </p:nvCxnSpPr>
        <p:spPr>
          <a:xfrm>
            <a:off x="5256785" y="3296345"/>
            <a:ext cx="1263194" cy="58914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or: Elbow 109">
            <a:extLst>
              <a:ext uri="{FF2B5EF4-FFF2-40B4-BE49-F238E27FC236}">
                <a16:creationId xmlns:a16="http://schemas.microsoft.com/office/drawing/2014/main" id="{764488C0-F322-5A74-8C3D-E572DD4254C4}"/>
              </a:ext>
            </a:extLst>
          </p:cNvPr>
          <p:cNvCxnSpPr>
            <a:cxnSpLocks/>
            <a:stCxn id="19" idx="6"/>
            <a:endCxn id="78" idx="1"/>
          </p:cNvCxnSpPr>
          <p:nvPr/>
        </p:nvCxnSpPr>
        <p:spPr>
          <a:xfrm flipV="1">
            <a:off x="4545533" y="3552554"/>
            <a:ext cx="4213308" cy="520935"/>
          </a:xfrm>
          <a:prstGeom prst="bentConnector3">
            <a:avLst>
              <a:gd name="adj1" fmla="val 2566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FF866FC5-19F6-2F02-3B08-27AF1289276E}"/>
              </a:ext>
            </a:extLst>
          </p:cNvPr>
          <p:cNvSpPr/>
          <p:nvPr/>
        </p:nvSpPr>
        <p:spPr>
          <a:xfrm>
            <a:off x="9124527" y="4056638"/>
            <a:ext cx="311020" cy="14010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2A3AE8B4-97AD-6A3B-AAEF-8EAC8F03F723}"/>
              </a:ext>
            </a:extLst>
          </p:cNvPr>
          <p:cNvSpPr/>
          <p:nvPr/>
        </p:nvSpPr>
        <p:spPr>
          <a:xfrm>
            <a:off x="8758841" y="5282888"/>
            <a:ext cx="311020" cy="14010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8" name="Connector: Elbow 117">
            <a:extLst>
              <a:ext uri="{FF2B5EF4-FFF2-40B4-BE49-F238E27FC236}">
                <a16:creationId xmlns:a16="http://schemas.microsoft.com/office/drawing/2014/main" id="{B5A8CF88-714B-065F-6395-BFF0BC5A3722}"/>
              </a:ext>
            </a:extLst>
          </p:cNvPr>
          <p:cNvCxnSpPr>
            <a:cxnSpLocks/>
            <a:stCxn id="86" idx="6"/>
            <a:endCxn id="115" idx="0"/>
          </p:cNvCxnSpPr>
          <p:nvPr/>
        </p:nvCxnSpPr>
        <p:spPr>
          <a:xfrm>
            <a:off x="6547978" y="2601100"/>
            <a:ext cx="2732059" cy="145553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or: Elbow 123">
            <a:extLst>
              <a:ext uri="{FF2B5EF4-FFF2-40B4-BE49-F238E27FC236}">
                <a16:creationId xmlns:a16="http://schemas.microsoft.com/office/drawing/2014/main" id="{3DFC9E2E-A2EA-66FC-D889-AACD556FE722}"/>
              </a:ext>
            </a:extLst>
          </p:cNvPr>
          <p:cNvCxnSpPr>
            <a:cxnSpLocks/>
            <a:stCxn id="78" idx="3"/>
            <a:endCxn id="80" idx="1"/>
          </p:cNvCxnSpPr>
          <p:nvPr/>
        </p:nvCxnSpPr>
        <p:spPr>
          <a:xfrm>
            <a:off x="9069861" y="3552554"/>
            <a:ext cx="832806" cy="46265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A2574CF6-9A01-6C75-1DC9-05DD95A4D84B}"/>
              </a:ext>
            </a:extLst>
          </p:cNvPr>
          <p:cNvCxnSpPr>
            <a:cxnSpLocks/>
            <a:stCxn id="92" idx="6"/>
            <a:endCxn id="116" idx="1"/>
          </p:cNvCxnSpPr>
          <p:nvPr/>
        </p:nvCxnSpPr>
        <p:spPr>
          <a:xfrm>
            <a:off x="6766551" y="5218390"/>
            <a:ext cx="1992290" cy="13455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or: Elbow 127">
            <a:extLst>
              <a:ext uri="{FF2B5EF4-FFF2-40B4-BE49-F238E27FC236}">
                <a16:creationId xmlns:a16="http://schemas.microsoft.com/office/drawing/2014/main" id="{88A3E502-4FCD-2AEE-91AF-80FF79BEE9DC}"/>
              </a:ext>
            </a:extLst>
          </p:cNvPr>
          <p:cNvCxnSpPr>
            <a:cxnSpLocks/>
            <a:stCxn id="91" idx="6"/>
            <a:endCxn id="115" idx="2"/>
          </p:cNvCxnSpPr>
          <p:nvPr/>
        </p:nvCxnSpPr>
        <p:spPr>
          <a:xfrm flipV="1">
            <a:off x="6766551" y="4196745"/>
            <a:ext cx="2513486" cy="80675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or: Elbow 130">
            <a:extLst>
              <a:ext uri="{FF2B5EF4-FFF2-40B4-BE49-F238E27FC236}">
                <a16:creationId xmlns:a16="http://schemas.microsoft.com/office/drawing/2014/main" id="{894EF50D-3855-5876-0913-CB77285D046B}"/>
              </a:ext>
            </a:extLst>
          </p:cNvPr>
          <p:cNvCxnSpPr>
            <a:cxnSpLocks/>
            <a:stCxn id="64" idx="6"/>
            <a:endCxn id="115" idx="1"/>
          </p:cNvCxnSpPr>
          <p:nvPr/>
        </p:nvCxnSpPr>
        <p:spPr>
          <a:xfrm>
            <a:off x="6747391" y="4046136"/>
            <a:ext cx="2377136" cy="8055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or: Elbow 134">
            <a:extLst>
              <a:ext uri="{FF2B5EF4-FFF2-40B4-BE49-F238E27FC236}">
                <a16:creationId xmlns:a16="http://schemas.microsoft.com/office/drawing/2014/main" id="{8FA0FF39-96DF-6E02-F87A-69754EB7FA0A}"/>
              </a:ext>
            </a:extLst>
          </p:cNvPr>
          <p:cNvCxnSpPr>
            <a:cxnSpLocks/>
            <a:stCxn id="65" idx="5"/>
            <a:endCxn id="116" idx="0"/>
          </p:cNvCxnSpPr>
          <p:nvPr/>
        </p:nvCxnSpPr>
        <p:spPr>
          <a:xfrm rot="16200000" flipH="1">
            <a:off x="7334853" y="3703390"/>
            <a:ext cx="970948" cy="218804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E4344C59-35CA-EA80-317D-1DB57A1CFFA2}"/>
              </a:ext>
            </a:extLst>
          </p:cNvPr>
          <p:cNvSpPr txBox="1"/>
          <p:nvPr/>
        </p:nvSpPr>
        <p:spPr>
          <a:xfrm>
            <a:off x="8770062" y="4063107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GB" baseline="-25000" dirty="0"/>
              <a:t>0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2C4C824-516B-939E-AC5D-C6EFAB8691A9}"/>
              </a:ext>
            </a:extLst>
          </p:cNvPr>
          <p:cNvSpPr txBox="1"/>
          <p:nvPr/>
        </p:nvSpPr>
        <p:spPr>
          <a:xfrm>
            <a:off x="8458225" y="3152243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GB" baseline="-25000" dirty="0"/>
              <a:t>1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6D8C2FC6-4BF5-8781-D95B-493FC67CC9D6}"/>
              </a:ext>
            </a:extLst>
          </p:cNvPr>
          <p:cNvSpPr txBox="1"/>
          <p:nvPr/>
        </p:nvSpPr>
        <p:spPr>
          <a:xfrm>
            <a:off x="8446005" y="5256752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GB" baseline="-25000" dirty="0"/>
              <a:t>2</a:t>
            </a:r>
          </a:p>
        </p:txBody>
      </p:sp>
      <p:sp>
        <p:nvSpPr>
          <p:cNvPr id="183" name="Arrow: Right 182">
            <a:extLst>
              <a:ext uri="{FF2B5EF4-FFF2-40B4-BE49-F238E27FC236}">
                <a16:creationId xmlns:a16="http://schemas.microsoft.com/office/drawing/2014/main" id="{D72DA791-FFE7-9119-FA10-206A08E0862D}"/>
              </a:ext>
            </a:extLst>
          </p:cNvPr>
          <p:cNvSpPr/>
          <p:nvPr/>
        </p:nvSpPr>
        <p:spPr>
          <a:xfrm>
            <a:off x="2488146" y="2739360"/>
            <a:ext cx="393267" cy="297263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0" name="Connector: Elbow 199">
            <a:extLst>
              <a:ext uri="{FF2B5EF4-FFF2-40B4-BE49-F238E27FC236}">
                <a16:creationId xmlns:a16="http://schemas.microsoft.com/office/drawing/2014/main" id="{66DF3E23-BD2B-BAE7-15D0-AD0DD609F902}"/>
              </a:ext>
            </a:extLst>
          </p:cNvPr>
          <p:cNvCxnSpPr>
            <a:cxnSpLocks/>
            <a:stCxn id="116" idx="3"/>
            <a:endCxn id="80" idx="3"/>
          </p:cNvCxnSpPr>
          <p:nvPr/>
        </p:nvCxnSpPr>
        <p:spPr>
          <a:xfrm flipV="1">
            <a:off x="9069861" y="4117031"/>
            <a:ext cx="832806" cy="123591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or: Elbow 202">
            <a:extLst>
              <a:ext uri="{FF2B5EF4-FFF2-40B4-BE49-F238E27FC236}">
                <a16:creationId xmlns:a16="http://schemas.microsoft.com/office/drawing/2014/main" id="{237BD689-EC1D-CB8D-0925-8B62444820A8}"/>
              </a:ext>
            </a:extLst>
          </p:cNvPr>
          <p:cNvCxnSpPr>
            <a:cxnSpLocks/>
            <a:stCxn id="115" idx="3"/>
            <a:endCxn id="80" idx="2"/>
          </p:cNvCxnSpPr>
          <p:nvPr/>
        </p:nvCxnSpPr>
        <p:spPr>
          <a:xfrm flipV="1">
            <a:off x="9435547" y="4066119"/>
            <a:ext cx="446032" cy="6057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Oval 213">
            <a:extLst>
              <a:ext uri="{FF2B5EF4-FFF2-40B4-BE49-F238E27FC236}">
                <a16:creationId xmlns:a16="http://schemas.microsoft.com/office/drawing/2014/main" id="{65B35136-2151-CCC8-E051-2F48BA316440}"/>
              </a:ext>
            </a:extLst>
          </p:cNvPr>
          <p:cNvSpPr/>
          <p:nvPr/>
        </p:nvSpPr>
        <p:spPr>
          <a:xfrm>
            <a:off x="2902499" y="2815992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00007A09-CE08-A56A-7261-152681FC9EA7}"/>
              </a:ext>
            </a:extLst>
          </p:cNvPr>
          <p:cNvSpPr/>
          <p:nvPr/>
        </p:nvSpPr>
        <p:spPr>
          <a:xfrm>
            <a:off x="4808522" y="2975105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Arrow: Right 223">
            <a:extLst>
              <a:ext uri="{FF2B5EF4-FFF2-40B4-BE49-F238E27FC236}">
                <a16:creationId xmlns:a16="http://schemas.microsoft.com/office/drawing/2014/main" id="{3FB02F2F-09EC-3EBE-0772-54B0E12AF32E}"/>
              </a:ext>
            </a:extLst>
          </p:cNvPr>
          <p:cNvSpPr/>
          <p:nvPr/>
        </p:nvSpPr>
        <p:spPr>
          <a:xfrm>
            <a:off x="10137088" y="3908006"/>
            <a:ext cx="393267" cy="297263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3718AB59-B6CA-8680-C09A-DA3F14A89BF0}"/>
              </a:ext>
            </a:extLst>
          </p:cNvPr>
          <p:cNvSpPr txBox="1"/>
          <p:nvPr/>
        </p:nvSpPr>
        <p:spPr>
          <a:xfrm>
            <a:off x="904820" y="2667291"/>
            <a:ext cx="165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streaming data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D054E021-C0CD-FE2C-E8B9-898B9CFD0D33}"/>
              </a:ext>
            </a:extLst>
          </p:cNvPr>
          <p:cNvSpPr txBox="1"/>
          <p:nvPr/>
        </p:nvSpPr>
        <p:spPr>
          <a:xfrm>
            <a:off x="10601723" y="3830541"/>
            <a:ext cx="140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classes</a:t>
            </a:r>
          </a:p>
        </p:txBody>
      </p:sp>
    </p:spTree>
    <p:extLst>
      <p:ext uri="{BB962C8B-B14F-4D97-AF65-F5344CB8AC3E}">
        <p14:creationId xmlns:p14="http://schemas.microsoft.com/office/powerpoint/2010/main" val="318881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59740-0370-B38D-4C44-88B2F6A1F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E623A-0B23-EC8A-48CD-F4D8886F6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rgbClr val="D9222A"/>
                </a:solidFill>
                <a:latin typeface="Calibri" panose="020F0502020204030204"/>
                <a:ea typeface="+mn-ea"/>
                <a:cs typeface="+mn-cs"/>
              </a:rPr>
              <a:t>Dataflow-</a:t>
            </a:r>
            <a:r>
              <a:rPr lang="en-GB" sz="3600" b="1" dirty="0" err="1">
                <a:solidFill>
                  <a:srgbClr val="D9222A"/>
                </a:solidFill>
                <a:latin typeface="Calibri" panose="020F0502020204030204"/>
                <a:ea typeface="+mn-ea"/>
                <a:cs typeface="+mn-cs"/>
              </a:rPr>
              <a:t>ising</a:t>
            </a:r>
            <a:endParaRPr lang="en-GB" sz="3600" b="1" dirty="0">
              <a:solidFill>
                <a:srgbClr val="D9222A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diagram of a process flow&#10;&#10;AI-generated content may be incorrect.">
            <a:extLst>
              <a:ext uri="{FF2B5EF4-FFF2-40B4-BE49-F238E27FC236}">
                <a16:creationId xmlns:a16="http://schemas.microsoft.com/office/drawing/2014/main" id="{99ED6868-A83A-40B0-5FEB-A26E8C473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256" y="1893064"/>
            <a:ext cx="9945488" cy="38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33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3458-440C-4E4D-EDF7-2F8405798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D9222A"/>
                </a:solidFill>
                <a:latin typeface="Calibri" panose="020F0502020204030204"/>
              </a:rPr>
              <a:t>LLM Propaganda</a:t>
            </a:r>
            <a:endParaRPr lang="en-GB" dirty="0"/>
          </a:p>
        </p:txBody>
      </p:sp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8360C345-E47A-38B5-EA32-C47AA9040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193" y="1969241"/>
            <a:ext cx="7630590" cy="211484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screenshot of a chat&#10;&#10;AI-generated content may be incorrect.">
            <a:extLst>
              <a:ext uri="{FF2B5EF4-FFF2-40B4-BE49-F238E27FC236}">
                <a16:creationId xmlns:a16="http://schemas.microsoft.com/office/drawing/2014/main" id="{53B8E578-E094-7F3C-8A5F-E599450BC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1" y="4362639"/>
            <a:ext cx="7516274" cy="202910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4094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DC3D5-238A-167D-087F-819449CFA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6B045-775C-E0B5-8A76-013450DF2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rgbClr val="D9222A"/>
                </a:solidFill>
                <a:latin typeface="Calibri" panose="020F0502020204030204"/>
                <a:ea typeface="+mn-ea"/>
                <a:cs typeface="+mn-cs"/>
              </a:rPr>
              <a:t>Test Cases – AMD Zynq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26D34-A1DB-E822-C7F5-19105DB6C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43419"/>
            <a:ext cx="5157787" cy="823912"/>
          </a:xfrm>
        </p:spPr>
        <p:txBody>
          <a:bodyPr/>
          <a:lstStyle/>
          <a:p>
            <a:r>
              <a:rPr lang="en-GB" dirty="0"/>
              <a:t>ECG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28ACD3-88B5-90CF-94EB-C08958942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56424"/>
            <a:ext cx="2862743" cy="1110907"/>
          </a:xfrm>
        </p:spPr>
        <p:txBody>
          <a:bodyPr/>
          <a:lstStyle/>
          <a:p>
            <a:r>
              <a:rPr lang="en-GB" dirty="0"/>
              <a:t>Network Intrusion Detection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11E6F7F-9977-31C7-1101-31763F55386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03748012"/>
              </p:ext>
            </p:extLst>
          </p:nvPr>
        </p:nvGraphicFramePr>
        <p:xfrm>
          <a:off x="839788" y="2267331"/>
          <a:ext cx="4992595" cy="3632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663">
                  <a:extLst>
                    <a:ext uri="{9D8B030D-6E8A-4147-A177-3AD203B41FA5}">
                      <a16:colId xmlns:a16="http://schemas.microsoft.com/office/drawing/2014/main" val="1982591034"/>
                    </a:ext>
                  </a:extLst>
                </a:gridCol>
                <a:gridCol w="755010">
                  <a:extLst>
                    <a:ext uri="{9D8B030D-6E8A-4147-A177-3AD203B41FA5}">
                      <a16:colId xmlns:a16="http://schemas.microsoft.com/office/drawing/2014/main" val="1473343123"/>
                    </a:ext>
                  </a:extLst>
                </a:gridCol>
                <a:gridCol w="880844">
                  <a:extLst>
                    <a:ext uri="{9D8B030D-6E8A-4147-A177-3AD203B41FA5}">
                      <a16:colId xmlns:a16="http://schemas.microsoft.com/office/drawing/2014/main" val="3487092507"/>
                    </a:ext>
                  </a:extLst>
                </a:gridCol>
                <a:gridCol w="1031845">
                  <a:extLst>
                    <a:ext uri="{9D8B030D-6E8A-4147-A177-3AD203B41FA5}">
                      <a16:colId xmlns:a16="http://schemas.microsoft.com/office/drawing/2014/main" val="304161977"/>
                    </a:ext>
                  </a:extLst>
                </a:gridCol>
                <a:gridCol w="889233">
                  <a:extLst>
                    <a:ext uri="{9D8B030D-6E8A-4147-A177-3AD203B41FA5}">
                      <a16:colId xmlns:a16="http://schemas.microsoft.com/office/drawing/2014/main" val="4285940593"/>
                    </a:ext>
                  </a:extLst>
                </a:gridCol>
              </a:tblGrid>
              <a:tr h="397947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TPG (+D)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738436"/>
                  </a:ext>
                </a:extLst>
              </a:tr>
              <a:tr h="282127"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Precision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16 (2)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424472"/>
                  </a:ext>
                </a:extLst>
              </a:tr>
              <a:tr h="287720"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Accuracy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93.18</a:t>
                      </a:r>
                    </a:p>
                    <a:p>
                      <a:pPr algn="ctr"/>
                      <a:r>
                        <a:rPr lang="en-GB" sz="1400" dirty="0"/>
                        <a:t>(93.18)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92.7 (90.2)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93.3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92.7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22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192370"/>
                  </a:ext>
                </a:extLst>
              </a:tr>
              <a:tr h="293312"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LUT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2849 (1045)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2851 (3179)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4411</a:t>
                      </a:r>
                      <a:endParaRPr lang="en-GB" sz="1400" baseline="-25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22169</a:t>
                      </a:r>
                    </a:p>
                  </a:txBody>
                  <a:tcPr>
                    <a:solidFill>
                      <a:srgbClr val="D922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63728"/>
                  </a:ext>
                </a:extLst>
              </a:tr>
              <a:tr h="265349"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DSP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 (12)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 (0)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83</a:t>
                      </a:r>
                    </a:p>
                  </a:txBody>
                  <a:tcPr>
                    <a:solidFill>
                      <a:srgbClr val="D922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027342"/>
                  </a:ext>
                </a:extLst>
              </a:tr>
              <a:tr h="432109"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BRAM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 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 (0)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35</a:t>
                      </a:r>
                    </a:p>
                  </a:txBody>
                  <a:tcPr>
                    <a:solidFill>
                      <a:srgbClr val="D922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688915"/>
                  </a:ext>
                </a:extLst>
              </a:tr>
              <a:tr h="283449"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T (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MSamples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/s)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152.4 (175.6)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152.4 (86.3)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3.0</a:t>
                      </a:r>
                    </a:p>
                  </a:txBody>
                  <a:tcPr>
                    <a:solidFill>
                      <a:srgbClr val="D922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2.57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7741"/>
                  </a:ext>
                </a:extLst>
              </a:tr>
              <a:tr h="272365"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Latency (ns)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39.4 (45.6)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944.8 (428)</a:t>
                      </a:r>
                    </a:p>
                  </a:txBody>
                  <a:tcPr>
                    <a:solidFill>
                      <a:srgbClr val="D922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398.5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390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607455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35EE6F44-F2DC-0FF4-4E95-7926A96875B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52010498"/>
              </p:ext>
            </p:extLst>
          </p:nvPr>
        </p:nvGraphicFramePr>
        <p:xfrm>
          <a:off x="6172200" y="2267331"/>
          <a:ext cx="4992595" cy="3632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663">
                  <a:extLst>
                    <a:ext uri="{9D8B030D-6E8A-4147-A177-3AD203B41FA5}">
                      <a16:colId xmlns:a16="http://schemas.microsoft.com/office/drawing/2014/main" val="1982591034"/>
                    </a:ext>
                  </a:extLst>
                </a:gridCol>
                <a:gridCol w="755010">
                  <a:extLst>
                    <a:ext uri="{9D8B030D-6E8A-4147-A177-3AD203B41FA5}">
                      <a16:colId xmlns:a16="http://schemas.microsoft.com/office/drawing/2014/main" val="1473343123"/>
                    </a:ext>
                  </a:extLst>
                </a:gridCol>
                <a:gridCol w="880844">
                  <a:extLst>
                    <a:ext uri="{9D8B030D-6E8A-4147-A177-3AD203B41FA5}">
                      <a16:colId xmlns:a16="http://schemas.microsoft.com/office/drawing/2014/main" val="3487092507"/>
                    </a:ext>
                  </a:extLst>
                </a:gridCol>
                <a:gridCol w="1031845">
                  <a:extLst>
                    <a:ext uri="{9D8B030D-6E8A-4147-A177-3AD203B41FA5}">
                      <a16:colId xmlns:a16="http://schemas.microsoft.com/office/drawing/2014/main" val="304161977"/>
                    </a:ext>
                  </a:extLst>
                </a:gridCol>
                <a:gridCol w="889233">
                  <a:extLst>
                    <a:ext uri="{9D8B030D-6E8A-4147-A177-3AD203B41FA5}">
                      <a16:colId xmlns:a16="http://schemas.microsoft.com/office/drawing/2014/main" val="4285940593"/>
                    </a:ext>
                  </a:extLst>
                </a:gridCol>
              </a:tblGrid>
              <a:tr h="397947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TPG (+D)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738436"/>
                  </a:ext>
                </a:extLst>
              </a:tr>
              <a:tr h="282127"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Precision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33 (2)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424472"/>
                  </a:ext>
                </a:extLst>
              </a:tr>
              <a:tr h="287720"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Accuracy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94.33 (94.33)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92.9 (87.0)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80.3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22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80.41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192370"/>
                  </a:ext>
                </a:extLst>
              </a:tr>
              <a:tr h="293312"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LUT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3092 (1671)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3409 (6153)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192071</a:t>
                      </a:r>
                      <a:endParaRPr lang="en-GB" sz="1400" baseline="-25000" dirty="0"/>
                    </a:p>
                    <a:p>
                      <a:pPr algn="ctr"/>
                      <a:endParaRPr lang="en-GB" sz="1400" baseline="30000" dirty="0"/>
                    </a:p>
                  </a:txBody>
                  <a:tcPr>
                    <a:solidFill>
                      <a:srgbClr val="D922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33054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63728"/>
                  </a:ext>
                </a:extLst>
              </a:tr>
              <a:tr h="265349"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DSP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 (8)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(0) 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0.5</a:t>
                      </a:r>
                    </a:p>
                  </a:txBody>
                  <a:tcPr>
                    <a:solidFill>
                      <a:srgbClr val="D922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027342"/>
                  </a:ext>
                </a:extLst>
              </a:tr>
              <a:tr h="432109"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BRAM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 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5.5 (25)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38</a:t>
                      </a:r>
                    </a:p>
                  </a:txBody>
                  <a:tcPr>
                    <a:solidFill>
                      <a:srgbClr val="D922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688915"/>
                  </a:ext>
                </a:extLst>
              </a:tr>
              <a:tr h="283449"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T (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MSamples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/s)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188.9 (191.5)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205.8 (110.8)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0.9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0.73</a:t>
                      </a:r>
                    </a:p>
                  </a:txBody>
                  <a:tcPr>
                    <a:solidFill>
                      <a:srgbClr val="D922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7741"/>
                  </a:ext>
                </a:extLst>
              </a:tr>
              <a:tr h="272365"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Latency (ns)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52.9 (67.9)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5098.1 (3512.3)</a:t>
                      </a:r>
                    </a:p>
                  </a:txBody>
                  <a:tcPr>
                    <a:solidFill>
                      <a:srgbClr val="D922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1322.0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1367.8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607455"/>
                  </a:ext>
                </a:extLst>
              </a:tr>
            </a:tbl>
          </a:graphicData>
        </a:graphic>
      </p:graphicFrame>
      <p:pic>
        <p:nvPicPr>
          <p:cNvPr id="11" name="Picture 10" descr="A graph showing a heart beat&#10;&#10;AI-generated content may be incorrect.">
            <a:extLst>
              <a:ext uri="{FF2B5EF4-FFF2-40B4-BE49-F238E27FC236}">
                <a16:creationId xmlns:a16="http://schemas.microsoft.com/office/drawing/2014/main" id="{0C9E9235-0421-CFDE-3D8E-332FEDB190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964" b="32878"/>
          <a:stretch>
            <a:fillRect/>
          </a:stretch>
        </p:blipFill>
        <p:spPr>
          <a:xfrm>
            <a:off x="3626155" y="1535257"/>
            <a:ext cx="2070557" cy="732074"/>
          </a:xfrm>
          <a:prstGeom prst="rect">
            <a:avLst/>
          </a:prstGeom>
        </p:spPr>
      </p:pic>
      <p:pic>
        <p:nvPicPr>
          <p:cNvPr id="13" name="Picture 12" descr="A magnifying glass and a magnifying glass&#10;&#10;AI-generated content may be incorrect.">
            <a:extLst>
              <a:ext uri="{FF2B5EF4-FFF2-40B4-BE49-F238E27FC236}">
                <a16:creationId xmlns:a16="http://schemas.microsoft.com/office/drawing/2014/main" id="{99288BF1-22DB-6FAB-8B8B-A00D4083DD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625" t="10476" r="5848" b="6216"/>
          <a:stretch>
            <a:fillRect/>
          </a:stretch>
        </p:blipFill>
        <p:spPr>
          <a:xfrm>
            <a:off x="9702200" y="1325024"/>
            <a:ext cx="1371267" cy="81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628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3|26.4|1.5|18.3|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2.1|8|4.4|7.6|5.7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rence Toolkit EPS Master" id="{65F6C712-5984-7B42-A455-9F101BF8DFBA}" vid="{B427D94F-C48E-4342-B051-D07A8CC672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aab77ea-b4a5-49e3-a1e8-d6dd23a1f286}" enabled="0" method="" siteId="{eaab77ea-b4a5-49e3-a1e8-d6dd23a1f28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Filetoupload,948588,en</Template>
  <TotalTime>1554</TotalTime>
  <Words>568</Words>
  <Application>Microsoft Office PowerPoint</Application>
  <PresentationFormat>Widescreen</PresentationFormat>
  <Paragraphs>242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Consolas</vt:lpstr>
      <vt:lpstr>Office Theme</vt:lpstr>
      <vt:lpstr>Emergent Lightweight Classifiers for Time Series Data on (AMD) FPGA</vt:lpstr>
      <vt:lpstr>ML Classifiers on AMD FPGA</vt:lpstr>
      <vt:lpstr>Tangled Program Graphs - Structure</vt:lpstr>
      <vt:lpstr>Tangled Program Graphs - Synthesis</vt:lpstr>
      <vt:lpstr>Test Cases – AMD Zynq </vt:lpstr>
      <vt:lpstr>Tangled Program Graphs - Structure</vt:lpstr>
      <vt:lpstr>Dataflow-ising</vt:lpstr>
      <vt:lpstr>LLM Propaganda</vt:lpstr>
      <vt:lpstr>Test Cases – AMD Zynq </vt:lpstr>
      <vt:lpstr>Tangled Program Graphs - Synthesis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Gillian Shorter</dc:creator>
  <cp:keywords/>
  <dc:description/>
  <cp:lastModifiedBy>John McAllister</cp:lastModifiedBy>
  <cp:revision>2</cp:revision>
  <cp:lastPrinted>2019-03-21T14:08:11Z</cp:lastPrinted>
  <dcterms:created xsi:type="dcterms:W3CDTF">2021-11-16T10:56:33Z</dcterms:created>
  <dcterms:modified xsi:type="dcterms:W3CDTF">2025-06-12T09:38:14Z</dcterms:modified>
  <cp:category/>
</cp:coreProperties>
</file>